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7" r:id="rId6"/>
    <p:sldId id="257" r:id="rId7"/>
    <p:sldId id="258" r:id="rId8"/>
    <p:sldId id="263" r:id="rId9"/>
    <p:sldId id="259" r:id="rId10"/>
    <p:sldId id="264" r:id="rId11"/>
    <p:sldId id="265" r:id="rId12"/>
    <p:sldId id="260" r:id="rId13"/>
    <p:sldId id="269" r:id="rId14"/>
    <p:sldId id="261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5FA37A-8227-4F9A-A6CA-E89C6CD69349}" v="103" dt="2023-02-17T00:35:12.079"/>
    <p1510:client id="{08404441-2394-EADF-7FCE-CCCBFB00F530}" v="5" dt="2023-02-17T00:46:06.926"/>
    <p1510:client id="{25B3C10E-21AF-010E-6DE5-9584DF49DDD4}" v="912" dt="2023-02-17T00:44:13.176"/>
    <p1510:client id="{54CD3AE2-D527-457D-9E87-6824CD6BE6E4}" v="1" dt="2023-02-16T03:55:12.308"/>
    <p1510:client id="{85926B05-8F32-305E-9FF3-F1553330EFB6}" v="61" dt="2023-02-17T22:35:38.570"/>
    <p1510:client id="{8B951A85-21E2-4198-88F6-ADA16430C073}" v="231" dt="2023-02-17T00:10:41.764"/>
    <p1510:client id="{934EF5EF-9F82-4348-A18A-3F8479158014}" v="826" dt="2023-02-17T00:48:06.464"/>
    <p1510:client id="{A95B62CF-152E-0A20-6D68-6B0231F8033D}" v="1008" dt="2023-02-16T19:09:07.055"/>
    <p1510:client id="{B1D99DA9-45EA-4B64-959A-C07E3296B8FC}" v="328" dt="2023-02-16T03:48:04.725"/>
    <p1510:client id="{C28D7C1B-BA27-4E80-9BEA-A1FD14DF8720}" v="38" dt="2023-02-16T02:48:18.493"/>
    <p1510:client id="{C334F07C-BEA3-4E2C-AF25-BC7BE075A603}" v="9" dt="2023-02-16T23:23:32.536"/>
    <p1510:client id="{C5EA84F5-EF5A-4BD1-A5EC-2106C6C26774}" v="52" dt="2023-02-16T22:30:52.864"/>
    <p1510:client id="{E0E86E50-AB79-4249-1DE5-859D30C41726}" v="50" dt="2023-02-17T00:54:41.136"/>
    <p1510:client id="{E13002AD-628D-4ED3-B777-5FF651D5A0CD}" v="13" dt="2023-02-16T02:58:24.541"/>
    <p1510:client id="{F7AAF782-23D0-4421-8CA7-6A45260D8D20}" v="251" dt="2023-02-16T23:30:10.6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y-Laljibhai Khunt" userId="S::jk2262@iris.nau.edu::835ac619-a9bb-424e-a609-fbed4b4ad976" providerId="AD" clId="Web-{A95B62CF-152E-0A20-6D68-6B0231F8033D}"/>
    <pc:docChg chg="addSld modSld">
      <pc:chgData name="Jay-Laljibhai Khunt" userId="S::jk2262@iris.nau.edu::835ac619-a9bb-424e-a609-fbed4b4ad976" providerId="AD" clId="Web-{A95B62CF-152E-0A20-6D68-6B0231F8033D}" dt="2023-02-16T19:09:07.055" v="752"/>
      <pc:docMkLst>
        <pc:docMk/>
      </pc:docMkLst>
      <pc:sldChg chg="modSp">
        <pc:chgData name="Jay-Laljibhai Khunt" userId="S::jk2262@iris.nau.edu::835ac619-a9bb-424e-a609-fbed4b4ad976" providerId="AD" clId="Web-{A95B62CF-152E-0A20-6D68-6B0231F8033D}" dt="2023-02-16T18:45:46.472" v="153" actId="20577"/>
        <pc:sldMkLst>
          <pc:docMk/>
          <pc:sldMk cId="2572432274" sldId="259"/>
        </pc:sldMkLst>
        <pc:spChg chg="mod">
          <ac:chgData name="Jay-Laljibhai Khunt" userId="S::jk2262@iris.nau.edu::835ac619-a9bb-424e-a609-fbed4b4ad976" providerId="AD" clId="Web-{A95B62CF-152E-0A20-6D68-6B0231F8033D}" dt="2023-02-16T18:45:46.472" v="153" actId="20577"/>
          <ac:spMkLst>
            <pc:docMk/>
            <pc:sldMk cId="2572432274" sldId="259"/>
            <ac:spMk id="2" creationId="{DE142C66-1F09-737E-A86F-479783663F8E}"/>
          </ac:spMkLst>
        </pc:spChg>
      </pc:sldChg>
      <pc:sldChg chg="addSp delSp modSp new">
        <pc:chgData name="Jay-Laljibhai Khunt" userId="S::jk2262@iris.nau.edu::835ac619-a9bb-424e-a609-fbed4b4ad976" providerId="AD" clId="Web-{A95B62CF-152E-0A20-6D68-6B0231F8033D}" dt="2023-02-16T19:09:07.055" v="752"/>
        <pc:sldMkLst>
          <pc:docMk/>
          <pc:sldMk cId="2459391062" sldId="264"/>
        </pc:sldMkLst>
        <pc:spChg chg="del mod">
          <ac:chgData name="Jay-Laljibhai Khunt" userId="S::jk2262@iris.nau.edu::835ac619-a9bb-424e-a609-fbed4b4ad976" providerId="AD" clId="Web-{A95B62CF-152E-0A20-6D68-6B0231F8033D}" dt="2023-02-16T18:48:44.854" v="161"/>
          <ac:spMkLst>
            <pc:docMk/>
            <pc:sldMk cId="2459391062" sldId="264"/>
            <ac:spMk id="2" creationId="{27A62464-06B5-6E02-25F0-254174A6CEA7}"/>
          </ac:spMkLst>
        </pc:spChg>
        <pc:spChg chg="mod">
          <ac:chgData name="Jay-Laljibhai Khunt" userId="S::jk2262@iris.nau.edu::835ac619-a9bb-424e-a609-fbed4b4ad976" providerId="AD" clId="Web-{A95B62CF-152E-0A20-6D68-6B0231F8033D}" dt="2023-02-16T18:57:49.343" v="626" actId="20577"/>
          <ac:spMkLst>
            <pc:docMk/>
            <pc:sldMk cId="2459391062" sldId="264"/>
            <ac:spMk id="3" creationId="{3A288631-BCD1-7CE7-FC84-11B12C30C624}"/>
          </ac:spMkLst>
        </pc:spChg>
        <pc:spChg chg="add del mod">
          <ac:chgData name="Jay-Laljibhai Khunt" userId="S::jk2262@iris.nau.edu::835ac619-a9bb-424e-a609-fbed4b4ad976" providerId="AD" clId="Web-{A95B62CF-152E-0A20-6D68-6B0231F8033D}" dt="2023-02-16T18:57:40.358" v="618"/>
          <ac:spMkLst>
            <pc:docMk/>
            <pc:sldMk cId="2459391062" sldId="264"/>
            <ac:spMk id="7" creationId="{3899D6BA-6C54-DE43-00F9-92E0384AB51F}"/>
          </ac:spMkLst>
        </pc:spChg>
        <pc:graphicFrameChg chg="add mod modGraphic">
          <ac:chgData name="Jay-Laljibhai Khunt" userId="S::jk2262@iris.nau.edu::835ac619-a9bb-424e-a609-fbed4b4ad976" providerId="AD" clId="Web-{A95B62CF-152E-0A20-6D68-6B0231F8033D}" dt="2023-02-16T19:09:07.055" v="752"/>
          <ac:graphicFrameMkLst>
            <pc:docMk/>
            <pc:sldMk cId="2459391062" sldId="264"/>
            <ac:graphicFrameMk id="5" creationId="{60035681-D134-9DE2-4D9B-39BE9AE52984}"/>
          </ac:graphicFrameMkLst>
        </pc:graphicFrameChg>
        <pc:picChg chg="add del mod ord">
          <ac:chgData name="Jay-Laljibhai Khunt" userId="S::jk2262@iris.nau.edu::835ac619-a9bb-424e-a609-fbed4b4ad976" providerId="AD" clId="Web-{A95B62CF-152E-0A20-6D68-6B0231F8033D}" dt="2023-02-16T18:57:14.732" v="615"/>
          <ac:picMkLst>
            <pc:docMk/>
            <pc:sldMk cId="2459391062" sldId="264"/>
            <ac:picMk id="4" creationId="{D7208C8C-9D6A-8948-E0EF-78E165F388FC}"/>
          </ac:picMkLst>
        </pc:picChg>
      </pc:sldChg>
      <pc:sldChg chg="addSp delSp modSp new">
        <pc:chgData name="Jay-Laljibhai Khunt" userId="S::jk2262@iris.nau.edu::835ac619-a9bb-424e-a609-fbed4b4ad976" providerId="AD" clId="Web-{A95B62CF-152E-0A20-6D68-6B0231F8033D}" dt="2023-02-16T19:02:49.948" v="658" actId="20577"/>
        <pc:sldMkLst>
          <pc:docMk/>
          <pc:sldMk cId="1461268941" sldId="265"/>
        </pc:sldMkLst>
        <pc:spChg chg="del mod">
          <ac:chgData name="Jay-Laljibhai Khunt" userId="S::jk2262@iris.nau.edu::835ac619-a9bb-424e-a609-fbed4b4ad976" providerId="AD" clId="Web-{A95B62CF-152E-0A20-6D68-6B0231F8033D}" dt="2023-02-16T18:59:55.457" v="632"/>
          <ac:spMkLst>
            <pc:docMk/>
            <pc:sldMk cId="1461268941" sldId="265"/>
            <ac:spMk id="2" creationId="{4F5D4A97-9926-CFC2-9B03-99CBA0F6355F}"/>
          </ac:spMkLst>
        </pc:spChg>
        <pc:spChg chg="mod">
          <ac:chgData name="Jay-Laljibhai Khunt" userId="S::jk2262@iris.nau.edu::835ac619-a9bb-424e-a609-fbed4b4ad976" providerId="AD" clId="Web-{A95B62CF-152E-0A20-6D68-6B0231F8033D}" dt="2023-02-16T19:02:49.948" v="658" actId="20577"/>
          <ac:spMkLst>
            <pc:docMk/>
            <pc:sldMk cId="1461268941" sldId="265"/>
            <ac:spMk id="3" creationId="{84415BC7-9263-0AD0-5B3A-5B759176F9BE}"/>
          </ac:spMkLst>
        </pc:spChg>
        <pc:spChg chg="add del mod">
          <ac:chgData name="Jay-Laljibhai Khunt" userId="S::jk2262@iris.nau.edu::835ac619-a9bb-424e-a609-fbed4b4ad976" providerId="AD" clId="Web-{A95B62CF-152E-0A20-6D68-6B0231F8033D}" dt="2023-02-16T19:01:25.210" v="641"/>
          <ac:spMkLst>
            <pc:docMk/>
            <pc:sldMk cId="1461268941" sldId="265"/>
            <ac:spMk id="8" creationId="{E7EA1C85-8B98-FEF6-D88F-41CE21707C41}"/>
          </ac:spMkLst>
        </pc:spChg>
        <pc:graphicFrameChg chg="add del mod ord modGraphic">
          <ac:chgData name="Jay-Laljibhai Khunt" userId="S::jk2262@iris.nau.edu::835ac619-a9bb-424e-a609-fbed4b4ad976" providerId="AD" clId="Web-{A95B62CF-152E-0A20-6D68-6B0231F8033D}" dt="2023-02-16T19:00:28.864" v="635"/>
          <ac:graphicFrameMkLst>
            <pc:docMk/>
            <pc:sldMk cId="1461268941" sldId="265"/>
            <ac:graphicFrameMk id="4" creationId="{CAD9984D-BA17-5538-E170-FD9744F32CFA}"/>
          </ac:graphicFrameMkLst>
        </pc:graphicFrameChg>
        <pc:graphicFrameChg chg="add mod modGraphic">
          <ac:chgData name="Jay-Laljibhai Khunt" userId="S::jk2262@iris.nau.edu::835ac619-a9bb-424e-a609-fbed4b4ad976" providerId="AD" clId="Web-{A95B62CF-152E-0A20-6D68-6B0231F8033D}" dt="2023-02-16T19:02:29.556" v="653"/>
          <ac:graphicFrameMkLst>
            <pc:docMk/>
            <pc:sldMk cId="1461268941" sldId="265"/>
            <ac:graphicFrameMk id="6" creationId="{3F70E6D9-C2E0-6A38-65BA-CAB14C3753DF}"/>
          </ac:graphicFrameMkLst>
        </pc:graphicFrameChg>
      </pc:sldChg>
    </pc:docChg>
  </pc:docChgLst>
  <pc:docChgLst>
    <pc:chgData name="Thomas Schreiber" userId="S::ts2227@nau.edu::605aa84f-b7a2-4ecb-813c-365ab19d34df" providerId="AD" clId="Web-{C334F07C-BEA3-4E2C-AF25-BC7BE075A603}"/>
    <pc:docChg chg="modSld">
      <pc:chgData name="Thomas Schreiber" userId="S::ts2227@nau.edu::605aa84f-b7a2-4ecb-813c-365ab19d34df" providerId="AD" clId="Web-{C334F07C-BEA3-4E2C-AF25-BC7BE075A603}" dt="2023-02-16T23:23:32.536" v="4" actId="688"/>
      <pc:docMkLst>
        <pc:docMk/>
      </pc:docMkLst>
      <pc:sldChg chg="modSp">
        <pc:chgData name="Thomas Schreiber" userId="S::ts2227@nau.edu::605aa84f-b7a2-4ecb-813c-365ab19d34df" providerId="AD" clId="Web-{C334F07C-BEA3-4E2C-AF25-BC7BE075A603}" dt="2023-02-16T23:23:32.536" v="4" actId="688"/>
        <pc:sldMkLst>
          <pc:docMk/>
          <pc:sldMk cId="3686288244" sldId="260"/>
        </pc:sldMkLst>
        <pc:spChg chg="mod">
          <ac:chgData name="Thomas Schreiber" userId="S::ts2227@nau.edu::605aa84f-b7a2-4ecb-813c-365ab19d34df" providerId="AD" clId="Web-{C334F07C-BEA3-4E2C-AF25-BC7BE075A603}" dt="2023-02-16T23:15:55.427" v="1" actId="20577"/>
          <ac:spMkLst>
            <pc:docMk/>
            <pc:sldMk cId="3686288244" sldId="260"/>
            <ac:spMk id="6" creationId="{1B72D3A2-B89A-3A45-82EE-0CDFB91DDE54}"/>
          </ac:spMkLst>
        </pc:spChg>
        <pc:picChg chg="mod">
          <ac:chgData name="Thomas Schreiber" userId="S::ts2227@nau.edu::605aa84f-b7a2-4ecb-813c-365ab19d34df" providerId="AD" clId="Web-{C334F07C-BEA3-4E2C-AF25-BC7BE075A603}" dt="2023-02-16T23:23:32.536" v="4" actId="688"/>
          <ac:picMkLst>
            <pc:docMk/>
            <pc:sldMk cId="3686288244" sldId="260"/>
            <ac:picMk id="4" creationId="{02F6B01A-A630-C0A8-1DF7-BC1844FC8EE4}"/>
          </ac:picMkLst>
        </pc:picChg>
      </pc:sldChg>
    </pc:docChg>
  </pc:docChgLst>
  <pc:docChgLst>
    <pc:chgData name="Jay-Laljibhai Khunt" userId="S::jk2262@iris.nau.edu::835ac619-a9bb-424e-a609-fbed4b4ad976" providerId="AD" clId="Web-{08404441-2394-EADF-7FCE-CCCBFB00F530}"/>
    <pc:docChg chg="modSld">
      <pc:chgData name="Jay-Laljibhai Khunt" userId="S::jk2262@iris.nau.edu::835ac619-a9bb-424e-a609-fbed4b4ad976" providerId="AD" clId="Web-{08404441-2394-EADF-7FCE-CCCBFB00F530}" dt="2023-02-17T00:46:06.926" v="3" actId="1076"/>
      <pc:docMkLst>
        <pc:docMk/>
      </pc:docMkLst>
      <pc:sldChg chg="modSp">
        <pc:chgData name="Jay-Laljibhai Khunt" userId="S::jk2262@iris.nau.edu::835ac619-a9bb-424e-a609-fbed4b4ad976" providerId="AD" clId="Web-{08404441-2394-EADF-7FCE-CCCBFB00F530}" dt="2023-02-17T00:46:06.926" v="3" actId="1076"/>
        <pc:sldMkLst>
          <pc:docMk/>
          <pc:sldMk cId="2572432274" sldId="259"/>
        </pc:sldMkLst>
        <pc:spChg chg="mod">
          <ac:chgData name="Jay-Laljibhai Khunt" userId="S::jk2262@iris.nau.edu::835ac619-a9bb-424e-a609-fbed4b4ad976" providerId="AD" clId="Web-{08404441-2394-EADF-7FCE-CCCBFB00F530}" dt="2023-02-17T00:46:06.926" v="3" actId="1076"/>
          <ac:spMkLst>
            <pc:docMk/>
            <pc:sldMk cId="2572432274" sldId="259"/>
            <ac:spMk id="2" creationId="{DE142C66-1F09-737E-A86F-479783663F8E}"/>
          </ac:spMkLst>
        </pc:spChg>
      </pc:sldChg>
    </pc:docChg>
  </pc:docChgLst>
  <pc:docChgLst>
    <pc:chgData name="Thomas Schreiber" userId="S::ts2227@nau.edu::605aa84f-b7a2-4ecb-813c-365ab19d34df" providerId="AD" clId="Web-{54CD3AE2-D527-457D-9E87-6824CD6BE6E4}"/>
    <pc:docChg chg="modSld">
      <pc:chgData name="Thomas Schreiber" userId="S::ts2227@nau.edu::605aa84f-b7a2-4ecb-813c-365ab19d34df" providerId="AD" clId="Web-{54CD3AE2-D527-457D-9E87-6824CD6BE6E4}" dt="2023-02-16T03:55:12.308" v="0"/>
      <pc:docMkLst>
        <pc:docMk/>
      </pc:docMkLst>
      <pc:sldChg chg="delSp">
        <pc:chgData name="Thomas Schreiber" userId="S::ts2227@nau.edu::605aa84f-b7a2-4ecb-813c-365ab19d34df" providerId="AD" clId="Web-{54CD3AE2-D527-457D-9E87-6824CD6BE6E4}" dt="2023-02-16T03:55:12.308" v="0"/>
        <pc:sldMkLst>
          <pc:docMk/>
          <pc:sldMk cId="3686288244" sldId="260"/>
        </pc:sldMkLst>
        <pc:spChg chg="del">
          <ac:chgData name="Thomas Schreiber" userId="S::ts2227@nau.edu::605aa84f-b7a2-4ecb-813c-365ab19d34df" providerId="AD" clId="Web-{54CD3AE2-D527-457D-9E87-6824CD6BE6E4}" dt="2023-02-16T03:55:12.308" v="0"/>
          <ac:spMkLst>
            <pc:docMk/>
            <pc:sldMk cId="3686288244" sldId="260"/>
            <ac:spMk id="2" creationId="{910D2703-2906-5633-C6D4-EA11B149CA48}"/>
          </ac:spMkLst>
        </pc:spChg>
      </pc:sldChg>
    </pc:docChg>
  </pc:docChgLst>
  <pc:docChgLst>
    <pc:chgData name="Colby" userId="45d7a4c1-27c9-40f4-a00e-76bf36de80f8" providerId="ADAL" clId="{8B951A85-21E2-4198-88F6-ADA16430C073}"/>
    <pc:docChg chg="custSel addSld delSld modSld">
      <pc:chgData name="Colby" userId="45d7a4c1-27c9-40f4-a00e-76bf36de80f8" providerId="ADAL" clId="{8B951A85-21E2-4198-88F6-ADA16430C073}" dt="2023-02-17T00:10:41.764" v="231" actId="1076"/>
      <pc:docMkLst>
        <pc:docMk/>
      </pc:docMkLst>
      <pc:sldChg chg="addSp modSp mod">
        <pc:chgData name="Colby" userId="45d7a4c1-27c9-40f4-a00e-76bf36de80f8" providerId="ADAL" clId="{8B951A85-21E2-4198-88F6-ADA16430C073}" dt="2023-02-17T00:10:41.764" v="231" actId="1076"/>
        <pc:sldMkLst>
          <pc:docMk/>
          <pc:sldMk cId="2572432274" sldId="259"/>
        </pc:sldMkLst>
        <pc:spChg chg="mod">
          <ac:chgData name="Colby" userId="45d7a4c1-27c9-40f4-a00e-76bf36de80f8" providerId="ADAL" clId="{8B951A85-21E2-4198-88F6-ADA16430C073}" dt="2023-02-17T00:08:12.800" v="222" actId="14100"/>
          <ac:spMkLst>
            <pc:docMk/>
            <pc:sldMk cId="2572432274" sldId="259"/>
            <ac:spMk id="2" creationId="{DE142C66-1F09-737E-A86F-479783663F8E}"/>
          </ac:spMkLst>
        </pc:spChg>
        <pc:spChg chg="mod">
          <ac:chgData name="Colby" userId="45d7a4c1-27c9-40f4-a00e-76bf36de80f8" providerId="ADAL" clId="{8B951A85-21E2-4198-88F6-ADA16430C073}" dt="2023-02-17T00:10:30.926" v="229" actId="20577"/>
          <ac:spMkLst>
            <pc:docMk/>
            <pc:sldMk cId="2572432274" sldId="259"/>
            <ac:spMk id="4" creationId="{49033EA1-6E42-FB41-8736-7D1701EAB407}"/>
          </ac:spMkLst>
        </pc:spChg>
        <pc:picChg chg="add mod">
          <ac:chgData name="Colby" userId="45d7a4c1-27c9-40f4-a00e-76bf36de80f8" providerId="ADAL" clId="{8B951A85-21E2-4198-88F6-ADA16430C073}" dt="2023-02-17T00:10:41.764" v="231" actId="1076"/>
          <ac:picMkLst>
            <pc:docMk/>
            <pc:sldMk cId="2572432274" sldId="259"/>
            <ac:picMk id="6" creationId="{8F1D16F3-D846-9756-73CE-5BAFA0D71E0D}"/>
          </ac:picMkLst>
        </pc:picChg>
      </pc:sldChg>
      <pc:sldChg chg="modSp mod">
        <pc:chgData name="Colby" userId="45d7a4c1-27c9-40f4-a00e-76bf36de80f8" providerId="ADAL" clId="{8B951A85-21E2-4198-88F6-ADA16430C073}" dt="2023-02-17T00:03:57.621" v="214" actId="20577"/>
        <pc:sldMkLst>
          <pc:docMk/>
          <pc:sldMk cId="1427101949" sldId="261"/>
        </pc:sldMkLst>
        <pc:spChg chg="mod">
          <ac:chgData name="Colby" userId="45d7a4c1-27c9-40f4-a00e-76bf36de80f8" providerId="ADAL" clId="{8B951A85-21E2-4198-88F6-ADA16430C073}" dt="2023-02-17T00:03:57.621" v="214" actId="20577"/>
          <ac:spMkLst>
            <pc:docMk/>
            <pc:sldMk cId="1427101949" sldId="261"/>
            <ac:spMk id="11" creationId="{8DF03C7E-40F3-504F-9ECD-3048DB685124}"/>
          </ac:spMkLst>
        </pc:spChg>
      </pc:sldChg>
      <pc:sldChg chg="del">
        <pc:chgData name="Colby" userId="45d7a4c1-27c9-40f4-a00e-76bf36de80f8" providerId="ADAL" clId="{8B951A85-21E2-4198-88F6-ADA16430C073}" dt="2023-02-17T00:04:39.042" v="217" actId="2696"/>
        <pc:sldMkLst>
          <pc:docMk/>
          <pc:sldMk cId="2024920320" sldId="262"/>
        </pc:sldMkLst>
      </pc:sldChg>
      <pc:sldChg chg="modSp mod">
        <pc:chgData name="Colby" userId="45d7a4c1-27c9-40f4-a00e-76bf36de80f8" providerId="ADAL" clId="{8B951A85-21E2-4198-88F6-ADA16430C073}" dt="2023-02-17T00:04:07.235" v="216" actId="20577"/>
        <pc:sldMkLst>
          <pc:docMk/>
          <pc:sldMk cId="3557444038" sldId="268"/>
        </pc:sldMkLst>
        <pc:spChg chg="mod">
          <ac:chgData name="Colby" userId="45d7a4c1-27c9-40f4-a00e-76bf36de80f8" providerId="ADAL" clId="{8B951A85-21E2-4198-88F6-ADA16430C073}" dt="2023-02-17T00:04:07.235" v="216" actId="20577"/>
          <ac:spMkLst>
            <pc:docMk/>
            <pc:sldMk cId="3557444038" sldId="268"/>
            <ac:spMk id="7" creationId="{80FC2A43-B4A2-2D4D-B793-9931BE70795A}"/>
          </ac:spMkLst>
        </pc:spChg>
      </pc:sldChg>
      <pc:sldChg chg="addSp delSp modSp new mod modClrScheme chgLayout">
        <pc:chgData name="Colby" userId="45d7a4c1-27c9-40f4-a00e-76bf36de80f8" providerId="ADAL" clId="{8B951A85-21E2-4198-88F6-ADA16430C073}" dt="2023-02-17T00:03:49.002" v="212" actId="20577"/>
        <pc:sldMkLst>
          <pc:docMk/>
          <pc:sldMk cId="2526356723" sldId="269"/>
        </pc:sldMkLst>
        <pc:spChg chg="del">
          <ac:chgData name="Colby" userId="45d7a4c1-27c9-40f4-a00e-76bf36de80f8" providerId="ADAL" clId="{8B951A85-21E2-4198-88F6-ADA16430C073}" dt="2023-02-17T00:01:19.923" v="1"/>
          <ac:spMkLst>
            <pc:docMk/>
            <pc:sldMk cId="2526356723" sldId="269"/>
            <ac:spMk id="2" creationId="{0D0DBC04-178C-AE4A-B916-AA4DEA79CA6C}"/>
          </ac:spMkLst>
        </pc:spChg>
        <pc:spChg chg="mod">
          <ac:chgData name="Colby" userId="45d7a4c1-27c9-40f4-a00e-76bf36de80f8" providerId="ADAL" clId="{8B951A85-21E2-4198-88F6-ADA16430C073}" dt="2023-02-17T00:02:04.804" v="57" actId="26606"/>
          <ac:spMkLst>
            <pc:docMk/>
            <pc:sldMk cId="2526356723" sldId="269"/>
            <ac:spMk id="3" creationId="{0B2923B3-F7B7-FED3-4634-1FE2C7BA6F60}"/>
          </ac:spMkLst>
        </pc:spChg>
        <pc:spChg chg="add mod">
          <ac:chgData name="Colby" userId="45d7a4c1-27c9-40f4-a00e-76bf36de80f8" providerId="ADAL" clId="{8B951A85-21E2-4198-88F6-ADA16430C073}" dt="2023-02-17T00:03:49.002" v="212" actId="20577"/>
          <ac:spMkLst>
            <pc:docMk/>
            <pc:sldMk cId="2526356723" sldId="269"/>
            <ac:spMk id="5" creationId="{F5F4B528-3CE2-BF12-1E8A-633E378E6394}"/>
          </ac:spMkLst>
        </pc:spChg>
        <pc:spChg chg="add mod">
          <ac:chgData name="Colby" userId="45d7a4c1-27c9-40f4-a00e-76bf36de80f8" providerId="ADAL" clId="{8B951A85-21E2-4198-88F6-ADA16430C073}" dt="2023-02-17T00:03:26.826" v="200" actId="20577"/>
          <ac:spMkLst>
            <pc:docMk/>
            <pc:sldMk cId="2526356723" sldId="269"/>
            <ac:spMk id="9" creationId="{F28C02EA-E3F5-0D17-941F-8FC67D682222}"/>
          </ac:spMkLst>
        </pc:spChg>
        <pc:picChg chg="add mod ord">
          <ac:chgData name="Colby" userId="45d7a4c1-27c9-40f4-a00e-76bf36de80f8" providerId="ADAL" clId="{8B951A85-21E2-4198-88F6-ADA16430C073}" dt="2023-02-17T00:02:04.804" v="57" actId="26606"/>
          <ac:picMkLst>
            <pc:docMk/>
            <pc:sldMk cId="2526356723" sldId="269"/>
            <ac:picMk id="4" creationId="{AED9BE11-C6BC-36C7-9F2C-021B5F395653}"/>
          </ac:picMkLst>
        </pc:picChg>
      </pc:sldChg>
    </pc:docChg>
  </pc:docChgLst>
  <pc:docChgLst>
    <pc:chgData name="Colby Jacob Murphy" userId="S::cjm768@nau.edu::45d7a4c1-27c9-40f4-a00e-76bf36de80f8" providerId="AD" clId="Web-{E13002AD-628D-4ED3-B777-5FF651D5A0CD}"/>
    <pc:docChg chg="modSld">
      <pc:chgData name="Colby Jacob Murphy" userId="S::cjm768@nau.edu::45d7a4c1-27c9-40f4-a00e-76bf36de80f8" providerId="AD" clId="Web-{E13002AD-628D-4ED3-B777-5FF651D5A0CD}" dt="2023-02-16T02:58:24.541" v="11" actId="20577"/>
      <pc:docMkLst>
        <pc:docMk/>
      </pc:docMkLst>
      <pc:sldChg chg="modSp">
        <pc:chgData name="Colby Jacob Murphy" userId="S::cjm768@nau.edu::45d7a4c1-27c9-40f4-a00e-76bf36de80f8" providerId="AD" clId="Web-{E13002AD-628D-4ED3-B777-5FF651D5A0CD}" dt="2023-02-16T02:49:08.930" v="3" actId="20577"/>
        <pc:sldMkLst>
          <pc:docMk/>
          <pc:sldMk cId="3686288244" sldId="260"/>
        </pc:sldMkLst>
        <pc:spChg chg="mod">
          <ac:chgData name="Colby Jacob Murphy" userId="S::cjm768@nau.edu::45d7a4c1-27c9-40f4-a00e-76bf36de80f8" providerId="AD" clId="Web-{E13002AD-628D-4ED3-B777-5FF651D5A0CD}" dt="2023-02-16T02:49:08.930" v="3" actId="20577"/>
          <ac:spMkLst>
            <pc:docMk/>
            <pc:sldMk cId="3686288244" sldId="260"/>
            <ac:spMk id="3" creationId="{C4713D29-88F7-4F6F-11DC-91B606B8BD7C}"/>
          </ac:spMkLst>
        </pc:spChg>
      </pc:sldChg>
      <pc:sldChg chg="modSp">
        <pc:chgData name="Colby Jacob Murphy" userId="S::cjm768@nau.edu::45d7a4c1-27c9-40f4-a00e-76bf36de80f8" providerId="AD" clId="Web-{E13002AD-628D-4ED3-B777-5FF651D5A0CD}" dt="2023-02-16T02:58:24.541" v="11" actId="20577"/>
        <pc:sldMkLst>
          <pc:docMk/>
          <pc:sldMk cId="1427101949" sldId="261"/>
        </pc:sldMkLst>
        <pc:spChg chg="mod">
          <ac:chgData name="Colby Jacob Murphy" userId="S::cjm768@nau.edu::45d7a4c1-27c9-40f4-a00e-76bf36de80f8" providerId="AD" clId="Web-{E13002AD-628D-4ED3-B777-5FF651D5A0CD}" dt="2023-02-16T02:58:24.541" v="11" actId="20577"/>
          <ac:spMkLst>
            <pc:docMk/>
            <pc:sldMk cId="1427101949" sldId="261"/>
            <ac:spMk id="3" creationId="{1D171181-22A5-5DE2-C1B1-39CDAE90FFFC}"/>
          </ac:spMkLst>
        </pc:spChg>
      </pc:sldChg>
    </pc:docChg>
  </pc:docChgLst>
  <pc:docChgLst>
    <pc:chgData name="Jay-Laljibhai Khunt" userId="S::jk2262@iris.nau.edu::835ac619-a9bb-424e-a609-fbed4b4ad976" providerId="AD" clId="Web-{25B3C10E-21AF-010E-6DE5-9584DF49DDD4}"/>
    <pc:docChg chg="modSld">
      <pc:chgData name="Jay-Laljibhai Khunt" userId="S::jk2262@iris.nau.edu::835ac619-a9bb-424e-a609-fbed4b4ad976" providerId="AD" clId="Web-{25B3C10E-21AF-010E-6DE5-9584DF49DDD4}" dt="2023-02-17T00:44:13.176" v="899"/>
      <pc:docMkLst>
        <pc:docMk/>
      </pc:docMkLst>
      <pc:sldChg chg="modSp">
        <pc:chgData name="Jay-Laljibhai Khunt" userId="S::jk2262@iris.nau.edu::835ac619-a9bb-424e-a609-fbed4b4ad976" providerId="AD" clId="Web-{25B3C10E-21AF-010E-6DE5-9584DF49DDD4}" dt="2023-02-17T00:44:13.176" v="899"/>
        <pc:sldMkLst>
          <pc:docMk/>
          <pc:sldMk cId="1461268941" sldId="265"/>
        </pc:sldMkLst>
        <pc:graphicFrameChg chg="mod modGraphic">
          <ac:chgData name="Jay-Laljibhai Khunt" userId="S::jk2262@iris.nau.edu::835ac619-a9bb-424e-a609-fbed4b4ad976" providerId="AD" clId="Web-{25B3C10E-21AF-010E-6DE5-9584DF49DDD4}" dt="2023-02-17T00:44:13.176" v="899"/>
          <ac:graphicFrameMkLst>
            <pc:docMk/>
            <pc:sldMk cId="1461268941" sldId="265"/>
            <ac:graphicFrameMk id="6" creationId="{3F70E6D9-C2E0-6A38-65BA-CAB14C3753DF}"/>
          </ac:graphicFrameMkLst>
        </pc:graphicFrameChg>
      </pc:sldChg>
    </pc:docChg>
  </pc:docChgLst>
  <pc:docChgLst>
    <pc:chgData name="Colby Jacob Murphy" userId="S::cjm768@nau.edu::45d7a4c1-27c9-40f4-a00e-76bf36de80f8" providerId="AD" clId="Web-{C28D7C1B-BA27-4E80-9BEA-A1FD14DF8720}"/>
    <pc:docChg chg="addSld modSld">
      <pc:chgData name="Colby Jacob Murphy" userId="S::cjm768@nau.edu::45d7a4c1-27c9-40f4-a00e-76bf36de80f8" providerId="AD" clId="Web-{C28D7C1B-BA27-4E80-9BEA-A1FD14DF8720}" dt="2023-02-16T02:48:18.493" v="34" actId="14100"/>
      <pc:docMkLst>
        <pc:docMk/>
      </pc:docMkLst>
      <pc:sldChg chg="modSp">
        <pc:chgData name="Colby Jacob Murphy" userId="S::cjm768@nau.edu::45d7a4c1-27c9-40f4-a00e-76bf36de80f8" providerId="AD" clId="Web-{C28D7C1B-BA27-4E80-9BEA-A1FD14DF8720}" dt="2023-02-16T02:48:18.493" v="34" actId="14100"/>
        <pc:sldMkLst>
          <pc:docMk/>
          <pc:sldMk cId="158878645" sldId="257"/>
        </pc:sldMkLst>
        <pc:spChg chg="mod">
          <ac:chgData name="Colby Jacob Murphy" userId="S::cjm768@nau.edu::45d7a4c1-27c9-40f4-a00e-76bf36de80f8" providerId="AD" clId="Web-{C28D7C1B-BA27-4E80-9BEA-A1FD14DF8720}" dt="2023-02-16T02:48:18.493" v="34" actId="14100"/>
          <ac:spMkLst>
            <pc:docMk/>
            <pc:sldMk cId="158878645" sldId="257"/>
            <ac:spMk id="2" creationId="{1D04F455-C00B-C841-83A2-E9F84030D725}"/>
          </ac:spMkLst>
        </pc:spChg>
        <pc:spChg chg="mod">
          <ac:chgData name="Colby Jacob Murphy" userId="S::cjm768@nau.edu::45d7a4c1-27c9-40f4-a00e-76bf36de80f8" providerId="AD" clId="Web-{C28D7C1B-BA27-4E80-9BEA-A1FD14DF8720}" dt="2023-02-16T02:47:44.021" v="4" actId="20577"/>
          <ac:spMkLst>
            <pc:docMk/>
            <pc:sldMk cId="158878645" sldId="257"/>
            <ac:spMk id="3" creationId="{199B4F70-0BB1-2B46-B4F7-31A1862AEC60}"/>
          </ac:spMkLst>
        </pc:spChg>
      </pc:sldChg>
      <pc:sldChg chg="modSp new">
        <pc:chgData name="Colby Jacob Murphy" userId="S::cjm768@nau.edu::45d7a4c1-27c9-40f4-a00e-76bf36de80f8" providerId="AD" clId="Web-{C28D7C1B-BA27-4E80-9BEA-A1FD14DF8720}" dt="2023-02-16T02:48:04.009" v="26" actId="20577"/>
        <pc:sldMkLst>
          <pc:docMk/>
          <pc:sldMk cId="779215736" sldId="258"/>
        </pc:sldMkLst>
        <pc:spChg chg="mod">
          <ac:chgData name="Colby Jacob Murphy" userId="S::cjm768@nau.edu::45d7a4c1-27c9-40f4-a00e-76bf36de80f8" providerId="AD" clId="Web-{C28D7C1B-BA27-4E80-9BEA-A1FD14DF8720}" dt="2023-02-16T02:48:04.009" v="26" actId="20577"/>
          <ac:spMkLst>
            <pc:docMk/>
            <pc:sldMk cId="779215736" sldId="258"/>
            <ac:spMk id="3" creationId="{D881D084-6893-BD63-1710-97888A14DC3C}"/>
          </ac:spMkLst>
        </pc:spChg>
      </pc:sldChg>
      <pc:sldChg chg="modSp new">
        <pc:chgData name="Colby Jacob Murphy" userId="S::cjm768@nau.edu::45d7a4c1-27c9-40f4-a00e-76bf36de80f8" providerId="AD" clId="Web-{C28D7C1B-BA27-4E80-9BEA-A1FD14DF8720}" dt="2023-02-16T02:48:10.290" v="33" actId="20577"/>
        <pc:sldMkLst>
          <pc:docMk/>
          <pc:sldMk cId="2572432274" sldId="259"/>
        </pc:sldMkLst>
        <pc:spChg chg="mod">
          <ac:chgData name="Colby Jacob Murphy" userId="S::cjm768@nau.edu::45d7a4c1-27c9-40f4-a00e-76bf36de80f8" providerId="AD" clId="Web-{C28D7C1B-BA27-4E80-9BEA-A1FD14DF8720}" dt="2023-02-16T02:48:10.290" v="33" actId="20577"/>
          <ac:spMkLst>
            <pc:docMk/>
            <pc:sldMk cId="2572432274" sldId="259"/>
            <ac:spMk id="3" creationId="{E9749E43-ACC2-9BDB-96D7-621C696C08F8}"/>
          </ac:spMkLst>
        </pc:spChg>
      </pc:sldChg>
      <pc:sldChg chg="new">
        <pc:chgData name="Colby Jacob Murphy" userId="S::cjm768@nau.edu::45d7a4c1-27c9-40f4-a00e-76bf36de80f8" providerId="AD" clId="Web-{C28D7C1B-BA27-4E80-9BEA-A1FD14DF8720}" dt="2023-02-16T02:47:52.727" v="7"/>
        <pc:sldMkLst>
          <pc:docMk/>
          <pc:sldMk cId="3686288244" sldId="260"/>
        </pc:sldMkLst>
      </pc:sldChg>
      <pc:sldChg chg="new">
        <pc:chgData name="Colby Jacob Murphy" userId="S::cjm768@nau.edu::45d7a4c1-27c9-40f4-a00e-76bf36de80f8" providerId="AD" clId="Web-{C28D7C1B-BA27-4E80-9BEA-A1FD14DF8720}" dt="2023-02-16T02:47:52.977" v="8"/>
        <pc:sldMkLst>
          <pc:docMk/>
          <pc:sldMk cId="1427101949" sldId="261"/>
        </pc:sldMkLst>
      </pc:sldChg>
      <pc:sldChg chg="new">
        <pc:chgData name="Colby Jacob Murphy" userId="S::cjm768@nau.edu::45d7a4c1-27c9-40f4-a00e-76bf36de80f8" providerId="AD" clId="Web-{C28D7C1B-BA27-4E80-9BEA-A1FD14DF8720}" dt="2023-02-16T02:47:53.165" v="9"/>
        <pc:sldMkLst>
          <pc:docMk/>
          <pc:sldMk cId="2024920320" sldId="262"/>
        </pc:sldMkLst>
      </pc:sldChg>
    </pc:docChg>
  </pc:docChgLst>
  <pc:docChgLst>
    <pc:chgData name="Colby Jacob Murphy" userId="S::cjm768@nau.edu::45d7a4c1-27c9-40f4-a00e-76bf36de80f8" providerId="AD" clId="Web-{015FA37A-8227-4F9A-A6CA-E89C6CD69349}"/>
    <pc:docChg chg="modSld">
      <pc:chgData name="Colby Jacob Murphy" userId="S::cjm768@nau.edu::45d7a4c1-27c9-40f4-a00e-76bf36de80f8" providerId="AD" clId="Web-{015FA37A-8227-4F9A-A6CA-E89C6CD69349}" dt="2023-02-17T00:35:12.079" v="52" actId="1076"/>
      <pc:docMkLst>
        <pc:docMk/>
      </pc:docMkLst>
      <pc:sldChg chg="delSp modSp">
        <pc:chgData name="Colby Jacob Murphy" userId="S::cjm768@nau.edu::45d7a4c1-27c9-40f4-a00e-76bf36de80f8" providerId="AD" clId="Web-{015FA37A-8227-4F9A-A6CA-E89C6CD69349}" dt="2023-02-17T00:15:08.504" v="1" actId="14100"/>
        <pc:sldMkLst>
          <pc:docMk/>
          <pc:sldMk cId="2572432274" sldId="259"/>
        </pc:sldMkLst>
        <pc:spChg chg="mod">
          <ac:chgData name="Colby Jacob Murphy" userId="S::cjm768@nau.edu::45d7a4c1-27c9-40f4-a00e-76bf36de80f8" providerId="AD" clId="Web-{015FA37A-8227-4F9A-A6CA-E89C6CD69349}" dt="2023-02-17T00:15:08.504" v="1" actId="14100"/>
          <ac:spMkLst>
            <pc:docMk/>
            <pc:sldMk cId="2572432274" sldId="259"/>
            <ac:spMk id="2" creationId="{DE142C66-1F09-737E-A86F-479783663F8E}"/>
          </ac:spMkLst>
        </pc:spChg>
        <pc:picChg chg="del">
          <ac:chgData name="Colby Jacob Murphy" userId="S::cjm768@nau.edu::45d7a4c1-27c9-40f4-a00e-76bf36de80f8" providerId="AD" clId="Web-{015FA37A-8227-4F9A-A6CA-E89C6CD69349}" dt="2023-02-17T00:15:02.816" v="0"/>
          <ac:picMkLst>
            <pc:docMk/>
            <pc:sldMk cId="2572432274" sldId="259"/>
            <ac:picMk id="6" creationId="{8F1D16F3-D846-9756-73CE-5BAFA0D71E0D}"/>
          </ac:picMkLst>
        </pc:picChg>
      </pc:sldChg>
      <pc:sldChg chg="modSp">
        <pc:chgData name="Colby Jacob Murphy" userId="S::cjm768@nau.edu::45d7a4c1-27c9-40f4-a00e-76bf36de80f8" providerId="AD" clId="Web-{015FA37A-8227-4F9A-A6CA-E89C6CD69349}" dt="2023-02-17T00:35:12.079" v="52" actId="1076"/>
        <pc:sldMkLst>
          <pc:docMk/>
          <pc:sldMk cId="470156294" sldId="263"/>
        </pc:sldMkLst>
        <pc:spChg chg="mod">
          <ac:chgData name="Colby Jacob Murphy" userId="S::cjm768@nau.edu::45d7a4c1-27c9-40f4-a00e-76bf36de80f8" providerId="AD" clId="Web-{015FA37A-8227-4F9A-A6CA-E89C6CD69349}" dt="2023-02-17T00:35:12.079" v="52" actId="1076"/>
          <ac:spMkLst>
            <pc:docMk/>
            <pc:sldMk cId="470156294" sldId="263"/>
            <ac:spMk id="4" creationId="{9F983152-269B-30B7-0E3E-B725BC606D07}"/>
          </ac:spMkLst>
        </pc:spChg>
      </pc:sldChg>
      <pc:sldChg chg="modSp">
        <pc:chgData name="Colby Jacob Murphy" userId="S::cjm768@nau.edu::45d7a4c1-27c9-40f4-a00e-76bf36de80f8" providerId="AD" clId="Web-{015FA37A-8227-4F9A-A6CA-E89C6CD69349}" dt="2023-02-17T00:15:56.662" v="13" actId="20577"/>
        <pc:sldMkLst>
          <pc:docMk/>
          <pc:sldMk cId="2459391062" sldId="264"/>
        </pc:sldMkLst>
        <pc:spChg chg="mod">
          <ac:chgData name="Colby Jacob Murphy" userId="S::cjm768@nau.edu::45d7a4c1-27c9-40f4-a00e-76bf36de80f8" providerId="AD" clId="Web-{015FA37A-8227-4F9A-A6CA-E89C6CD69349}" dt="2023-02-17T00:15:56.662" v="13" actId="20577"/>
          <ac:spMkLst>
            <pc:docMk/>
            <pc:sldMk cId="2459391062" sldId="264"/>
            <ac:spMk id="4" creationId="{896E2F2B-8010-0747-A466-16B750982772}"/>
          </ac:spMkLst>
        </pc:spChg>
      </pc:sldChg>
      <pc:sldChg chg="modSp">
        <pc:chgData name="Colby Jacob Murphy" userId="S::cjm768@nau.edu::45d7a4c1-27c9-40f4-a00e-76bf36de80f8" providerId="AD" clId="Web-{015FA37A-8227-4F9A-A6CA-E89C6CD69349}" dt="2023-02-17T00:15:48.912" v="9" actId="20577"/>
        <pc:sldMkLst>
          <pc:docMk/>
          <pc:sldMk cId="1461268941" sldId="265"/>
        </pc:sldMkLst>
        <pc:spChg chg="mod">
          <ac:chgData name="Colby Jacob Murphy" userId="S::cjm768@nau.edu::45d7a4c1-27c9-40f4-a00e-76bf36de80f8" providerId="AD" clId="Web-{015FA37A-8227-4F9A-A6CA-E89C6CD69349}" dt="2023-02-17T00:15:44.412" v="5" actId="20577"/>
          <ac:spMkLst>
            <pc:docMk/>
            <pc:sldMk cId="1461268941" sldId="265"/>
            <ac:spMk id="3" creationId="{84415BC7-9263-0AD0-5B3A-5B759176F9BE}"/>
          </ac:spMkLst>
        </pc:spChg>
        <pc:spChg chg="mod">
          <ac:chgData name="Colby Jacob Murphy" userId="S::cjm768@nau.edu::45d7a4c1-27c9-40f4-a00e-76bf36de80f8" providerId="AD" clId="Web-{015FA37A-8227-4F9A-A6CA-E89C6CD69349}" dt="2023-02-17T00:15:48.912" v="9" actId="20577"/>
          <ac:spMkLst>
            <pc:docMk/>
            <pc:sldMk cId="1461268941" sldId="265"/>
            <ac:spMk id="4" creationId="{F654733C-A17E-3049-ACC4-B90C0EEBD24A}"/>
          </ac:spMkLst>
        </pc:spChg>
      </pc:sldChg>
    </pc:docChg>
  </pc:docChgLst>
  <pc:docChgLst>
    <pc:chgData name="Thomas" userId="605aa84f-b7a2-4ecb-813c-365ab19d34df" providerId="ADAL" clId="{F7AAF782-23D0-4421-8CA7-6A45260D8D20}"/>
    <pc:docChg chg="undo custSel modSld">
      <pc:chgData name="Thomas" userId="605aa84f-b7a2-4ecb-813c-365ab19d34df" providerId="ADAL" clId="{F7AAF782-23D0-4421-8CA7-6A45260D8D20}" dt="2023-02-16T23:30:10.631" v="245" actId="20577"/>
      <pc:docMkLst>
        <pc:docMk/>
      </pc:docMkLst>
      <pc:sldChg chg="modSp mod">
        <pc:chgData name="Thomas" userId="605aa84f-b7a2-4ecb-813c-365ab19d34df" providerId="ADAL" clId="{F7AAF782-23D0-4421-8CA7-6A45260D8D20}" dt="2023-02-16T23:29:23.941" v="224" actId="20577"/>
        <pc:sldMkLst>
          <pc:docMk/>
          <pc:sldMk cId="779215736" sldId="258"/>
        </pc:sldMkLst>
        <pc:spChg chg="mod">
          <ac:chgData name="Thomas" userId="605aa84f-b7a2-4ecb-813c-365ab19d34df" providerId="ADAL" clId="{F7AAF782-23D0-4421-8CA7-6A45260D8D20}" dt="2023-02-16T23:29:23.941" v="224" actId="20577"/>
          <ac:spMkLst>
            <pc:docMk/>
            <pc:sldMk cId="779215736" sldId="258"/>
            <ac:spMk id="5" creationId="{55FC641E-F918-9645-B338-1D0427DEAEA3}"/>
          </ac:spMkLst>
        </pc:spChg>
      </pc:sldChg>
      <pc:sldChg chg="modSp mod">
        <pc:chgData name="Thomas" userId="605aa84f-b7a2-4ecb-813c-365ab19d34df" providerId="ADAL" clId="{F7AAF782-23D0-4421-8CA7-6A45260D8D20}" dt="2023-02-16T23:30:10.631" v="245" actId="20577"/>
        <pc:sldMkLst>
          <pc:docMk/>
          <pc:sldMk cId="2572432274" sldId="259"/>
        </pc:sldMkLst>
        <pc:spChg chg="mod">
          <ac:chgData name="Thomas" userId="605aa84f-b7a2-4ecb-813c-365ab19d34df" providerId="ADAL" clId="{F7AAF782-23D0-4421-8CA7-6A45260D8D20}" dt="2023-02-16T23:30:10.631" v="245" actId="20577"/>
          <ac:spMkLst>
            <pc:docMk/>
            <pc:sldMk cId="2572432274" sldId="259"/>
            <ac:spMk id="4" creationId="{49033EA1-6E42-FB41-8736-7D1701EAB407}"/>
          </ac:spMkLst>
        </pc:spChg>
      </pc:sldChg>
      <pc:sldChg chg="addSp delSp modSp mod modClrScheme delAnim modAnim chgLayout">
        <pc:chgData name="Thomas" userId="605aa84f-b7a2-4ecb-813c-365ab19d34df" providerId="ADAL" clId="{F7AAF782-23D0-4421-8CA7-6A45260D8D20}" dt="2023-02-16T23:26:37.173" v="219" actId="688"/>
        <pc:sldMkLst>
          <pc:docMk/>
          <pc:sldMk cId="3686288244" sldId="260"/>
        </pc:sldMkLst>
        <pc:spChg chg="mod">
          <ac:chgData name="Thomas" userId="605aa84f-b7a2-4ecb-813c-365ab19d34df" providerId="ADAL" clId="{F7AAF782-23D0-4421-8CA7-6A45260D8D20}" dt="2023-02-16T04:04:06.629" v="17" actId="26606"/>
          <ac:spMkLst>
            <pc:docMk/>
            <pc:sldMk cId="3686288244" sldId="260"/>
            <ac:spMk id="3" creationId="{C4713D29-88F7-4F6F-11DC-91B606B8BD7C}"/>
          </ac:spMkLst>
        </pc:spChg>
        <pc:spChg chg="add mod">
          <ac:chgData name="Thomas" userId="605aa84f-b7a2-4ecb-813c-365ab19d34df" providerId="ADAL" clId="{F7AAF782-23D0-4421-8CA7-6A45260D8D20}" dt="2023-02-16T04:12:47.674" v="218" actId="1076"/>
          <ac:spMkLst>
            <pc:docMk/>
            <pc:sldMk cId="3686288244" sldId="260"/>
            <ac:spMk id="5" creationId="{C9CC2B67-C37A-5882-B9E7-EA5697780C74}"/>
          </ac:spMkLst>
        </pc:spChg>
        <pc:spChg chg="add del mod">
          <ac:chgData name="Thomas" userId="605aa84f-b7a2-4ecb-813c-365ab19d34df" providerId="ADAL" clId="{F7AAF782-23D0-4421-8CA7-6A45260D8D20}" dt="2023-02-16T04:04:06.629" v="17" actId="26606"/>
          <ac:spMkLst>
            <pc:docMk/>
            <pc:sldMk cId="3686288244" sldId="260"/>
            <ac:spMk id="9" creationId="{D79464C4-D2E6-77B0-2238-87B54B607BAA}"/>
          </ac:spMkLst>
        </pc:spChg>
        <pc:picChg chg="add del mod">
          <ac:chgData name="Thomas" userId="605aa84f-b7a2-4ecb-813c-365ab19d34df" providerId="ADAL" clId="{F7AAF782-23D0-4421-8CA7-6A45260D8D20}" dt="2023-02-16T04:03:19.389" v="5" actId="478"/>
          <ac:picMkLst>
            <pc:docMk/>
            <pc:sldMk cId="3686288244" sldId="260"/>
            <ac:picMk id="2" creationId="{22AC3F4C-5C0C-DE07-DC26-B4E7D3DE3F75}"/>
          </ac:picMkLst>
        </pc:picChg>
        <pc:picChg chg="add mod">
          <ac:chgData name="Thomas" userId="605aa84f-b7a2-4ecb-813c-365ab19d34df" providerId="ADAL" clId="{F7AAF782-23D0-4421-8CA7-6A45260D8D20}" dt="2023-02-16T23:26:37.173" v="219" actId="688"/>
          <ac:picMkLst>
            <pc:docMk/>
            <pc:sldMk cId="3686288244" sldId="260"/>
            <ac:picMk id="4" creationId="{02F6B01A-A630-C0A8-1DF7-BC1844FC8EE4}"/>
          </ac:picMkLst>
        </pc:picChg>
      </pc:sldChg>
      <pc:sldChg chg="modSp mod">
        <pc:chgData name="Thomas" userId="605aa84f-b7a2-4ecb-813c-365ab19d34df" providerId="ADAL" clId="{F7AAF782-23D0-4421-8CA7-6A45260D8D20}" dt="2023-02-16T23:29:28.635" v="229" actId="20577"/>
        <pc:sldMkLst>
          <pc:docMk/>
          <pc:sldMk cId="470156294" sldId="263"/>
        </pc:sldMkLst>
        <pc:spChg chg="mod">
          <ac:chgData name="Thomas" userId="605aa84f-b7a2-4ecb-813c-365ab19d34df" providerId="ADAL" clId="{F7AAF782-23D0-4421-8CA7-6A45260D8D20}" dt="2023-02-16T23:29:28.635" v="229" actId="20577"/>
          <ac:spMkLst>
            <pc:docMk/>
            <pc:sldMk cId="470156294" sldId="263"/>
            <ac:spMk id="5" creationId="{E2F3CF51-3E7B-6841-B402-5D72396E7F3D}"/>
          </ac:spMkLst>
        </pc:spChg>
      </pc:sldChg>
      <pc:sldChg chg="modSp mod">
        <pc:chgData name="Thomas" userId="605aa84f-b7a2-4ecb-813c-365ab19d34df" providerId="ADAL" clId="{F7AAF782-23D0-4421-8CA7-6A45260D8D20}" dt="2023-02-16T23:29:44.162" v="238" actId="20577"/>
        <pc:sldMkLst>
          <pc:docMk/>
          <pc:sldMk cId="2459391062" sldId="264"/>
        </pc:sldMkLst>
        <pc:spChg chg="mod">
          <ac:chgData name="Thomas" userId="605aa84f-b7a2-4ecb-813c-365ab19d34df" providerId="ADAL" clId="{F7AAF782-23D0-4421-8CA7-6A45260D8D20}" dt="2023-02-16T23:29:44.162" v="238" actId="20577"/>
          <ac:spMkLst>
            <pc:docMk/>
            <pc:sldMk cId="2459391062" sldId="264"/>
            <ac:spMk id="4" creationId="{896E2F2B-8010-0747-A466-16B750982772}"/>
          </ac:spMkLst>
        </pc:spChg>
      </pc:sldChg>
    </pc:docChg>
  </pc:docChgLst>
  <pc:docChgLst>
    <pc:chgData name="Colby Jacob Murphy" userId="S::cjm768@nau.edu::45d7a4c1-27c9-40f4-a00e-76bf36de80f8" providerId="AD" clId="Web-{B1D99DA9-45EA-4B64-959A-C07E3296B8FC}"/>
    <pc:docChg chg="addSld modSld">
      <pc:chgData name="Colby Jacob Murphy" userId="S::cjm768@nau.edu::45d7a4c1-27c9-40f4-a00e-76bf36de80f8" providerId="AD" clId="Web-{B1D99DA9-45EA-4B64-959A-C07E3296B8FC}" dt="2023-02-16T03:48:04.725" v="205" actId="20577"/>
      <pc:docMkLst>
        <pc:docMk/>
      </pc:docMkLst>
      <pc:sldChg chg="addSp delSp modSp mod modClrScheme chgLayout">
        <pc:chgData name="Colby Jacob Murphy" userId="S::cjm768@nau.edu::45d7a4c1-27c9-40f4-a00e-76bf36de80f8" providerId="AD" clId="Web-{B1D99DA9-45EA-4B64-959A-C07E3296B8FC}" dt="2023-02-16T03:36:48.826" v="24" actId="20577"/>
        <pc:sldMkLst>
          <pc:docMk/>
          <pc:sldMk cId="779215736" sldId="258"/>
        </pc:sldMkLst>
        <pc:spChg chg="del mod">
          <ac:chgData name="Colby Jacob Murphy" userId="S::cjm768@nau.edu::45d7a4c1-27c9-40f4-a00e-76bf36de80f8" providerId="AD" clId="Web-{B1D99DA9-45EA-4B64-959A-C07E3296B8FC}" dt="2023-02-16T03:29:07.373" v="1"/>
          <ac:spMkLst>
            <pc:docMk/>
            <pc:sldMk cId="779215736" sldId="258"/>
            <ac:spMk id="2" creationId="{04509F29-FF43-4F55-AE73-965DB465402A}"/>
          </ac:spMkLst>
        </pc:spChg>
        <pc:spChg chg="mod">
          <ac:chgData name="Colby Jacob Murphy" userId="S::cjm768@nau.edu::45d7a4c1-27c9-40f4-a00e-76bf36de80f8" providerId="AD" clId="Web-{B1D99DA9-45EA-4B64-959A-C07E3296B8FC}" dt="2023-02-16T03:36:48.826" v="24" actId="20577"/>
          <ac:spMkLst>
            <pc:docMk/>
            <pc:sldMk cId="779215736" sldId="258"/>
            <ac:spMk id="3" creationId="{D881D084-6893-BD63-1710-97888A14DC3C}"/>
          </ac:spMkLst>
        </pc:spChg>
        <pc:spChg chg="add del mod">
          <ac:chgData name="Colby Jacob Murphy" userId="S::cjm768@nau.edu::45d7a4c1-27c9-40f4-a00e-76bf36de80f8" providerId="AD" clId="Web-{B1D99DA9-45EA-4B64-959A-C07E3296B8FC}" dt="2023-02-16T03:32:29.427" v="5"/>
          <ac:spMkLst>
            <pc:docMk/>
            <pc:sldMk cId="779215736" sldId="258"/>
            <ac:spMk id="6" creationId="{95F560B2-3ABB-998F-AAC7-B49EC16778FE}"/>
          </ac:spMkLst>
        </pc:spChg>
        <pc:picChg chg="add del mod ord">
          <ac:chgData name="Colby Jacob Murphy" userId="S::cjm768@nau.edu::45d7a4c1-27c9-40f4-a00e-76bf36de80f8" providerId="AD" clId="Web-{B1D99DA9-45EA-4B64-959A-C07E3296B8FC}" dt="2023-02-16T03:29:16.998" v="4"/>
          <ac:picMkLst>
            <pc:docMk/>
            <pc:sldMk cId="779215736" sldId="258"/>
            <ac:picMk id="4" creationId="{1165619E-4A39-7CC9-3ABB-14277F22B2ED}"/>
          </ac:picMkLst>
        </pc:picChg>
        <pc:picChg chg="add mod">
          <ac:chgData name="Colby Jacob Murphy" userId="S::cjm768@nau.edu::45d7a4c1-27c9-40f4-a00e-76bf36de80f8" providerId="AD" clId="Web-{B1D99DA9-45EA-4B64-959A-C07E3296B8FC}" dt="2023-02-16T03:32:42.568" v="14" actId="1076"/>
          <ac:picMkLst>
            <pc:docMk/>
            <pc:sldMk cId="779215736" sldId="258"/>
            <ac:picMk id="7" creationId="{E659D346-E4C0-C821-42A1-A80CBF38ED1A}"/>
          </ac:picMkLst>
        </pc:picChg>
      </pc:sldChg>
      <pc:sldChg chg="addSp modSp new">
        <pc:chgData name="Colby Jacob Murphy" userId="S::cjm768@nau.edu::45d7a4c1-27c9-40f4-a00e-76bf36de80f8" providerId="AD" clId="Web-{B1D99DA9-45EA-4B64-959A-C07E3296B8FC}" dt="2023-02-16T03:48:04.725" v="205" actId="20577"/>
        <pc:sldMkLst>
          <pc:docMk/>
          <pc:sldMk cId="470156294" sldId="263"/>
        </pc:sldMkLst>
        <pc:spChg chg="mod">
          <ac:chgData name="Colby Jacob Murphy" userId="S::cjm768@nau.edu::45d7a4c1-27c9-40f4-a00e-76bf36de80f8" providerId="AD" clId="Web-{B1D99DA9-45EA-4B64-959A-C07E3296B8FC}" dt="2023-02-16T03:36:45.014" v="23" actId="20577"/>
          <ac:spMkLst>
            <pc:docMk/>
            <pc:sldMk cId="470156294" sldId="263"/>
            <ac:spMk id="2" creationId="{D5925566-1277-7C6E-C694-CB6770C5B321}"/>
          </ac:spMkLst>
        </pc:spChg>
        <pc:spChg chg="add mod">
          <ac:chgData name="Colby Jacob Murphy" userId="S::cjm768@nau.edu::45d7a4c1-27c9-40f4-a00e-76bf36de80f8" providerId="AD" clId="Web-{B1D99DA9-45EA-4B64-959A-C07E3296B8FC}" dt="2023-02-16T03:48:04.725" v="205" actId="20577"/>
          <ac:spMkLst>
            <pc:docMk/>
            <pc:sldMk cId="470156294" sldId="263"/>
            <ac:spMk id="4" creationId="{9F983152-269B-30B7-0E3E-B725BC606D07}"/>
          </ac:spMkLst>
        </pc:spChg>
        <pc:picChg chg="add mod modCrop">
          <ac:chgData name="Colby Jacob Murphy" userId="S::cjm768@nau.edu::45d7a4c1-27c9-40f4-a00e-76bf36de80f8" providerId="AD" clId="Web-{B1D99DA9-45EA-4B64-959A-C07E3296B8FC}" dt="2023-02-16T03:42:10.385" v="37"/>
          <ac:picMkLst>
            <pc:docMk/>
            <pc:sldMk cId="470156294" sldId="263"/>
            <ac:picMk id="3" creationId="{14FB24D1-45CD-436A-83F9-F0687A67397E}"/>
          </ac:picMkLst>
        </pc:picChg>
      </pc:sldChg>
    </pc:docChg>
  </pc:docChgLst>
  <pc:docChgLst>
    <pc:chgData name="Jay-Laljibhai Khunt" userId="S::jk2262@iris.nau.edu::835ac619-a9bb-424e-a609-fbed4b4ad976" providerId="AD" clId="Web-{E0E86E50-AB79-4249-1DE5-859D30C41726}"/>
    <pc:docChg chg="modSld">
      <pc:chgData name="Jay-Laljibhai Khunt" userId="S::jk2262@iris.nau.edu::835ac619-a9bb-424e-a609-fbed4b4ad976" providerId="AD" clId="Web-{E0E86E50-AB79-4249-1DE5-859D30C41726}" dt="2023-02-17T00:54:41.136" v="49" actId="20577"/>
      <pc:docMkLst>
        <pc:docMk/>
      </pc:docMkLst>
      <pc:sldChg chg="modSp">
        <pc:chgData name="Jay-Laljibhai Khunt" userId="S::jk2262@iris.nau.edu::835ac619-a9bb-424e-a609-fbed4b4ad976" providerId="AD" clId="Web-{E0E86E50-AB79-4249-1DE5-859D30C41726}" dt="2023-02-17T00:54:41.136" v="49" actId="20577"/>
        <pc:sldMkLst>
          <pc:docMk/>
          <pc:sldMk cId="2572432274" sldId="259"/>
        </pc:sldMkLst>
        <pc:spChg chg="mod">
          <ac:chgData name="Jay-Laljibhai Khunt" userId="S::jk2262@iris.nau.edu::835ac619-a9bb-424e-a609-fbed4b4ad976" providerId="AD" clId="Web-{E0E86E50-AB79-4249-1DE5-859D30C41726}" dt="2023-02-17T00:54:41.136" v="49" actId="20577"/>
          <ac:spMkLst>
            <pc:docMk/>
            <pc:sldMk cId="2572432274" sldId="259"/>
            <ac:spMk id="2" creationId="{DE142C66-1F09-737E-A86F-479783663F8E}"/>
          </ac:spMkLst>
        </pc:spChg>
      </pc:sldChg>
    </pc:docChg>
  </pc:docChgLst>
  <pc:docChgLst>
    <pc:chgData name="Damien" userId="743c42d3-15f5-4ba6-a79c-46f1509f5a1d" providerId="ADAL" clId="{C5EA84F5-EF5A-4BD1-A5EC-2106C6C26774}"/>
    <pc:docChg chg="custSel addSld delSld modSld sldOrd">
      <pc:chgData name="Damien" userId="743c42d3-15f5-4ba6-a79c-46f1509f5a1d" providerId="ADAL" clId="{C5EA84F5-EF5A-4BD1-A5EC-2106C6C26774}" dt="2023-02-16T22:30:52.864" v="454" actId="1076"/>
      <pc:docMkLst>
        <pc:docMk/>
      </pc:docMkLst>
      <pc:sldChg chg="addSp modSp mod modClrScheme chgLayout">
        <pc:chgData name="Damien" userId="743c42d3-15f5-4ba6-a79c-46f1509f5a1d" providerId="ADAL" clId="{C5EA84F5-EF5A-4BD1-A5EC-2106C6C26774}" dt="2023-02-16T22:30:52.864" v="454" actId="1076"/>
        <pc:sldMkLst>
          <pc:docMk/>
          <pc:sldMk cId="158878645" sldId="257"/>
        </pc:sldMkLst>
        <pc:spChg chg="mod ord">
          <ac:chgData name="Damien" userId="743c42d3-15f5-4ba6-a79c-46f1509f5a1d" providerId="ADAL" clId="{C5EA84F5-EF5A-4BD1-A5EC-2106C6C26774}" dt="2023-02-16T21:29:07.563" v="434" actId="1076"/>
          <ac:spMkLst>
            <pc:docMk/>
            <pc:sldMk cId="158878645" sldId="257"/>
            <ac:spMk id="2" creationId="{1D04F455-C00B-C841-83A2-E9F84030D725}"/>
          </ac:spMkLst>
        </pc:spChg>
        <pc:spChg chg="mod ord">
          <ac:chgData name="Damien" userId="743c42d3-15f5-4ba6-a79c-46f1509f5a1d" providerId="ADAL" clId="{C5EA84F5-EF5A-4BD1-A5EC-2106C6C26774}" dt="2023-02-16T21:27:15.279" v="414" actId="700"/>
          <ac:spMkLst>
            <pc:docMk/>
            <pc:sldMk cId="158878645" sldId="257"/>
            <ac:spMk id="3" creationId="{199B4F70-0BB1-2B46-B4F7-31A1862AEC60}"/>
          </ac:spMkLst>
        </pc:spChg>
        <pc:spChg chg="add mod">
          <ac:chgData name="Damien" userId="743c42d3-15f5-4ba6-a79c-46f1509f5a1d" providerId="ADAL" clId="{C5EA84F5-EF5A-4BD1-A5EC-2106C6C26774}" dt="2023-02-16T21:22:20.592" v="313" actId="20577"/>
          <ac:spMkLst>
            <pc:docMk/>
            <pc:sldMk cId="158878645" sldId="257"/>
            <ac:spMk id="4" creationId="{F0B59719-120C-CA57-3FEF-BF8970D5683E}"/>
          </ac:spMkLst>
        </pc:spChg>
        <pc:spChg chg="add mod">
          <ac:chgData name="Damien" userId="743c42d3-15f5-4ba6-a79c-46f1509f5a1d" providerId="ADAL" clId="{C5EA84F5-EF5A-4BD1-A5EC-2106C6C26774}" dt="2023-02-16T22:11:21.869" v="445" actId="1076"/>
          <ac:spMkLst>
            <pc:docMk/>
            <pc:sldMk cId="158878645" sldId="257"/>
            <ac:spMk id="5" creationId="{7630E38A-70E1-7527-FDB9-BA3FFABFA08E}"/>
          </ac:spMkLst>
        </pc:spChg>
        <pc:spChg chg="add mod">
          <ac:chgData name="Damien" userId="743c42d3-15f5-4ba6-a79c-46f1509f5a1d" providerId="ADAL" clId="{C5EA84F5-EF5A-4BD1-A5EC-2106C6C26774}" dt="2023-02-16T22:11:16.429" v="444" actId="1076"/>
          <ac:spMkLst>
            <pc:docMk/>
            <pc:sldMk cId="158878645" sldId="257"/>
            <ac:spMk id="6" creationId="{08712240-4DC0-7C25-58BA-CDC4D23485D2}"/>
          </ac:spMkLst>
        </pc:spChg>
        <pc:spChg chg="add mod">
          <ac:chgData name="Damien" userId="743c42d3-15f5-4ba6-a79c-46f1509f5a1d" providerId="ADAL" clId="{C5EA84F5-EF5A-4BD1-A5EC-2106C6C26774}" dt="2023-02-16T22:30:52.864" v="454" actId="1076"/>
          <ac:spMkLst>
            <pc:docMk/>
            <pc:sldMk cId="158878645" sldId="257"/>
            <ac:spMk id="7" creationId="{0B18E5A4-77CD-45AE-1D77-1F51D1022D8A}"/>
          </ac:spMkLst>
        </pc:spChg>
        <pc:picChg chg="add mod">
          <ac:chgData name="Damien" userId="743c42d3-15f5-4ba6-a79c-46f1509f5a1d" providerId="ADAL" clId="{C5EA84F5-EF5A-4BD1-A5EC-2106C6C26774}" dt="2023-02-16T21:29:04.284" v="433" actId="1076"/>
          <ac:picMkLst>
            <pc:docMk/>
            <pc:sldMk cId="158878645" sldId="257"/>
            <ac:picMk id="1026" creationId="{0FA7C5E1-22D6-BCB9-A524-C7DE8D0F2874}"/>
          </ac:picMkLst>
        </pc:picChg>
        <pc:picChg chg="add mod">
          <ac:chgData name="Damien" userId="743c42d3-15f5-4ba6-a79c-46f1509f5a1d" providerId="ADAL" clId="{C5EA84F5-EF5A-4BD1-A5EC-2106C6C26774}" dt="2023-02-16T21:29:02.420" v="432" actId="1076"/>
          <ac:picMkLst>
            <pc:docMk/>
            <pc:sldMk cId="158878645" sldId="257"/>
            <ac:picMk id="1028" creationId="{DBAA84D5-720E-DED4-253C-457FCC1D7F13}"/>
          </ac:picMkLst>
        </pc:picChg>
      </pc:sldChg>
      <pc:sldChg chg="ord">
        <pc:chgData name="Damien" userId="743c42d3-15f5-4ba6-a79c-46f1509f5a1d" providerId="ADAL" clId="{C5EA84F5-EF5A-4BD1-A5EC-2106C6C26774}" dt="2023-02-16T21:11:25.526" v="115" actId="20578"/>
        <pc:sldMkLst>
          <pc:docMk/>
          <pc:sldMk cId="470156294" sldId="263"/>
        </pc:sldMkLst>
      </pc:sldChg>
      <pc:sldChg chg="modSp new del mod">
        <pc:chgData name="Damien" userId="743c42d3-15f5-4ba6-a79c-46f1509f5a1d" providerId="ADAL" clId="{C5EA84F5-EF5A-4BD1-A5EC-2106C6C26774}" dt="2023-02-16T21:25:15.269" v="315" actId="2696"/>
        <pc:sldMkLst>
          <pc:docMk/>
          <pc:sldMk cId="3360346724" sldId="266"/>
        </pc:sldMkLst>
        <pc:spChg chg="mod">
          <ac:chgData name="Damien" userId="743c42d3-15f5-4ba6-a79c-46f1509f5a1d" providerId="ADAL" clId="{C5EA84F5-EF5A-4BD1-A5EC-2106C6C26774}" dt="2023-02-16T21:22:16.251" v="312" actId="20577"/>
          <ac:spMkLst>
            <pc:docMk/>
            <pc:sldMk cId="3360346724" sldId="266"/>
            <ac:spMk id="3" creationId="{B402FDF8-7057-7DAF-CCFC-5030CCDBAF70}"/>
          </ac:spMkLst>
        </pc:spChg>
      </pc:sldChg>
      <pc:sldChg chg="addSp delSp modSp add mod">
        <pc:chgData name="Damien" userId="743c42d3-15f5-4ba6-a79c-46f1509f5a1d" providerId="ADAL" clId="{C5EA84F5-EF5A-4BD1-A5EC-2106C6C26774}" dt="2023-02-16T22:24:37.170" v="448" actId="20577"/>
        <pc:sldMkLst>
          <pc:docMk/>
          <pc:sldMk cId="3243779966" sldId="267"/>
        </pc:sldMkLst>
        <pc:spChg chg="del">
          <ac:chgData name="Damien" userId="743c42d3-15f5-4ba6-a79c-46f1509f5a1d" providerId="ADAL" clId="{C5EA84F5-EF5A-4BD1-A5EC-2106C6C26774}" dt="2023-02-16T21:26:03.742" v="371" actId="478"/>
          <ac:spMkLst>
            <pc:docMk/>
            <pc:sldMk cId="3243779966" sldId="267"/>
            <ac:spMk id="4" creationId="{DEB7256E-7C76-054E-8970-83A9C867608A}"/>
          </ac:spMkLst>
        </pc:spChg>
        <pc:spChg chg="add mod">
          <ac:chgData name="Damien" userId="743c42d3-15f5-4ba6-a79c-46f1509f5a1d" providerId="ADAL" clId="{C5EA84F5-EF5A-4BD1-A5EC-2106C6C26774}" dt="2023-02-16T22:24:37.170" v="448" actId="20577"/>
          <ac:spMkLst>
            <pc:docMk/>
            <pc:sldMk cId="3243779966" sldId="267"/>
            <ac:spMk id="5" creationId="{CEE4C546-4C17-FEEE-7089-D6788CED097D}"/>
          </ac:spMkLst>
        </pc:spChg>
        <pc:spChg chg="mod">
          <ac:chgData name="Damien" userId="743c42d3-15f5-4ba6-a79c-46f1509f5a1d" providerId="ADAL" clId="{C5EA84F5-EF5A-4BD1-A5EC-2106C6C26774}" dt="2023-02-16T21:26:27.251" v="413" actId="20577"/>
          <ac:spMkLst>
            <pc:docMk/>
            <pc:sldMk cId="3243779966" sldId="267"/>
            <ac:spMk id="6" creationId="{19665972-C9A1-AFC2-FDC9-75DB52E8CF20}"/>
          </ac:spMkLst>
        </pc:spChg>
      </pc:sldChg>
    </pc:docChg>
  </pc:docChgLst>
  <pc:docChgLst>
    <pc:chgData name="Dante Anthony Faria" userId="95c998d4-99fc-4bdf-a74c-37e9daa813e6" providerId="ADAL" clId="{934EF5EF-9F82-4348-A18A-3F8479158014}"/>
    <pc:docChg chg="undo custSel mod addSld delSld modSld">
      <pc:chgData name="Dante Anthony Faria" userId="95c998d4-99fc-4bdf-a74c-37e9daa813e6" providerId="ADAL" clId="{934EF5EF-9F82-4348-A18A-3F8479158014}" dt="2023-02-17T00:48:06.464" v="863" actId="14100"/>
      <pc:docMkLst>
        <pc:docMk/>
      </pc:docMkLst>
      <pc:sldChg chg="modSp mod">
        <pc:chgData name="Dante Anthony Faria" userId="95c998d4-99fc-4bdf-a74c-37e9daa813e6" providerId="ADAL" clId="{934EF5EF-9F82-4348-A18A-3F8479158014}" dt="2023-02-14T00:46:58.047" v="34" actId="20577"/>
        <pc:sldMkLst>
          <pc:docMk/>
          <pc:sldMk cId="294407833" sldId="256"/>
        </pc:sldMkLst>
        <pc:spChg chg="mod">
          <ac:chgData name="Dante Anthony Faria" userId="95c998d4-99fc-4bdf-a74c-37e9daa813e6" providerId="ADAL" clId="{934EF5EF-9F82-4348-A18A-3F8479158014}" dt="2023-02-14T00:46:35.422" v="31" actId="20577"/>
          <ac:spMkLst>
            <pc:docMk/>
            <pc:sldMk cId="294407833" sldId="256"/>
            <ac:spMk id="2" creationId="{C180F69B-83FB-A944-A62A-2EF137895557}"/>
          </ac:spMkLst>
        </pc:spChg>
        <pc:spChg chg="mod">
          <ac:chgData name="Dante Anthony Faria" userId="95c998d4-99fc-4bdf-a74c-37e9daa813e6" providerId="ADAL" clId="{934EF5EF-9F82-4348-A18A-3F8479158014}" dt="2023-02-14T00:46:58.047" v="34" actId="20577"/>
          <ac:spMkLst>
            <pc:docMk/>
            <pc:sldMk cId="294407833" sldId="256"/>
            <ac:spMk id="3" creationId="{18DD4BA9-D7FE-AE48-92F2-968C89389A5F}"/>
          </ac:spMkLst>
        </pc:spChg>
      </pc:sldChg>
      <pc:sldChg chg="new">
        <pc:chgData name="Dante Anthony Faria" userId="95c998d4-99fc-4bdf-a74c-37e9daa813e6" providerId="ADAL" clId="{934EF5EF-9F82-4348-A18A-3F8479158014}" dt="2023-02-14T00:47:03.415" v="35" actId="680"/>
        <pc:sldMkLst>
          <pc:docMk/>
          <pc:sldMk cId="158878645" sldId="257"/>
        </pc:sldMkLst>
      </pc:sldChg>
      <pc:sldChg chg="addSp modSp mod">
        <pc:chgData name="Dante Anthony Faria" userId="95c998d4-99fc-4bdf-a74c-37e9daa813e6" providerId="ADAL" clId="{934EF5EF-9F82-4348-A18A-3F8479158014}" dt="2023-02-16T22:27:49.645" v="805" actId="20577"/>
        <pc:sldMkLst>
          <pc:docMk/>
          <pc:sldMk cId="779215736" sldId="258"/>
        </pc:sldMkLst>
        <pc:spChg chg="add mod">
          <ac:chgData name="Dante Anthony Faria" userId="95c998d4-99fc-4bdf-a74c-37e9daa813e6" providerId="ADAL" clId="{934EF5EF-9F82-4348-A18A-3F8479158014}" dt="2023-02-16T22:27:49.645" v="805" actId="20577"/>
          <ac:spMkLst>
            <pc:docMk/>
            <pc:sldMk cId="779215736" sldId="258"/>
            <ac:spMk id="5" creationId="{55FC641E-F918-9645-B338-1D0427DEAEA3}"/>
          </ac:spMkLst>
        </pc:spChg>
        <pc:picChg chg="mod">
          <ac:chgData name="Dante Anthony Faria" userId="95c998d4-99fc-4bdf-a74c-37e9daa813e6" providerId="ADAL" clId="{934EF5EF-9F82-4348-A18A-3F8479158014}" dt="2023-02-16T22:26:20.309" v="784" actId="1076"/>
          <ac:picMkLst>
            <pc:docMk/>
            <pc:sldMk cId="779215736" sldId="258"/>
            <ac:picMk id="7" creationId="{E659D346-E4C0-C821-42A1-A80CBF38ED1A}"/>
          </ac:picMkLst>
        </pc:picChg>
      </pc:sldChg>
      <pc:sldChg chg="addSp modSp mod">
        <pc:chgData name="Dante Anthony Faria" userId="95c998d4-99fc-4bdf-a74c-37e9daa813e6" providerId="ADAL" clId="{934EF5EF-9F82-4348-A18A-3F8479158014}" dt="2023-02-16T22:28:10.735" v="818" actId="20577"/>
        <pc:sldMkLst>
          <pc:docMk/>
          <pc:sldMk cId="2572432274" sldId="259"/>
        </pc:sldMkLst>
        <pc:spChg chg="add mod">
          <ac:chgData name="Dante Anthony Faria" userId="95c998d4-99fc-4bdf-a74c-37e9daa813e6" providerId="ADAL" clId="{934EF5EF-9F82-4348-A18A-3F8479158014}" dt="2023-02-16T22:28:10.735" v="818" actId="20577"/>
          <ac:spMkLst>
            <pc:docMk/>
            <pc:sldMk cId="2572432274" sldId="259"/>
            <ac:spMk id="4" creationId="{49033EA1-6E42-FB41-8736-7D1701EAB407}"/>
          </ac:spMkLst>
        </pc:spChg>
      </pc:sldChg>
      <pc:sldChg chg="addSp modSp mod">
        <pc:chgData name="Dante Anthony Faria" userId="95c998d4-99fc-4bdf-a74c-37e9daa813e6" providerId="ADAL" clId="{934EF5EF-9F82-4348-A18A-3F8479158014}" dt="2023-02-16T22:28:34.044" v="836" actId="20577"/>
        <pc:sldMkLst>
          <pc:docMk/>
          <pc:sldMk cId="3686288244" sldId="260"/>
        </pc:sldMkLst>
        <pc:spChg chg="add mod">
          <ac:chgData name="Dante Anthony Faria" userId="95c998d4-99fc-4bdf-a74c-37e9daa813e6" providerId="ADAL" clId="{934EF5EF-9F82-4348-A18A-3F8479158014}" dt="2023-02-16T22:28:34.044" v="836" actId="20577"/>
          <ac:spMkLst>
            <pc:docMk/>
            <pc:sldMk cId="3686288244" sldId="260"/>
            <ac:spMk id="6" creationId="{1B72D3A2-B89A-3A45-82EE-0CDFB91DDE54}"/>
          </ac:spMkLst>
        </pc:spChg>
      </pc:sldChg>
      <pc:sldChg chg="addSp delSp modSp mod modClrScheme chgLayout">
        <pc:chgData name="Dante Anthony Faria" userId="95c998d4-99fc-4bdf-a74c-37e9daa813e6" providerId="ADAL" clId="{934EF5EF-9F82-4348-A18A-3F8479158014}" dt="2023-02-17T00:48:06.464" v="863" actId="14100"/>
        <pc:sldMkLst>
          <pc:docMk/>
          <pc:sldMk cId="1427101949" sldId="261"/>
        </pc:sldMkLst>
        <pc:spChg chg="del">
          <ac:chgData name="Dante Anthony Faria" userId="95c998d4-99fc-4bdf-a74c-37e9daa813e6" providerId="ADAL" clId="{934EF5EF-9F82-4348-A18A-3F8479158014}" dt="2023-02-16T21:45:14.346" v="36" actId="931"/>
          <ac:spMkLst>
            <pc:docMk/>
            <pc:sldMk cId="1427101949" sldId="261"/>
            <ac:spMk id="2" creationId="{A250342A-6E91-D0E6-F2C7-6D5C2185C51A}"/>
          </ac:spMkLst>
        </pc:spChg>
        <pc:spChg chg="mod">
          <ac:chgData name="Dante Anthony Faria" userId="95c998d4-99fc-4bdf-a74c-37e9daa813e6" providerId="ADAL" clId="{934EF5EF-9F82-4348-A18A-3F8479158014}" dt="2023-02-16T21:47:07.049" v="101" actId="26606"/>
          <ac:spMkLst>
            <pc:docMk/>
            <pc:sldMk cId="1427101949" sldId="261"/>
            <ac:spMk id="3" creationId="{1D171181-22A5-5DE2-C1B1-39CDAE90FFFC}"/>
          </ac:spMkLst>
        </pc:spChg>
        <pc:spChg chg="add del mod">
          <ac:chgData name="Dante Anthony Faria" userId="95c998d4-99fc-4bdf-a74c-37e9daa813e6" providerId="ADAL" clId="{934EF5EF-9F82-4348-A18A-3F8479158014}" dt="2023-02-16T21:46:03.846" v="91"/>
          <ac:spMkLst>
            <pc:docMk/>
            <pc:sldMk cId="1427101949" sldId="261"/>
            <ac:spMk id="8" creationId="{E18692B4-DD9F-4E48-B628-3C92907FA101}"/>
          </ac:spMkLst>
        </pc:spChg>
        <pc:spChg chg="add mod">
          <ac:chgData name="Dante Anthony Faria" userId="95c998d4-99fc-4bdf-a74c-37e9daa813e6" providerId="ADAL" clId="{934EF5EF-9F82-4348-A18A-3F8479158014}" dt="2023-02-17T00:48:01.776" v="862" actId="27636"/>
          <ac:spMkLst>
            <pc:docMk/>
            <pc:sldMk cId="1427101949" sldId="261"/>
            <ac:spMk id="10" creationId="{639E1307-65F3-B9B8-3370-3F2C12B85245}"/>
          </ac:spMkLst>
        </pc:spChg>
        <pc:spChg chg="add mod">
          <ac:chgData name="Dante Anthony Faria" userId="95c998d4-99fc-4bdf-a74c-37e9daa813e6" providerId="ADAL" clId="{934EF5EF-9F82-4348-A18A-3F8479158014}" dt="2023-02-16T22:28:41.053" v="844" actId="20577"/>
          <ac:spMkLst>
            <pc:docMk/>
            <pc:sldMk cId="1427101949" sldId="261"/>
            <ac:spMk id="11" creationId="{8DF03C7E-40F3-504F-9ECD-3048DB685124}"/>
          </ac:spMkLst>
        </pc:spChg>
        <pc:picChg chg="add mod ord">
          <ac:chgData name="Dante Anthony Faria" userId="95c998d4-99fc-4bdf-a74c-37e9daa813e6" providerId="ADAL" clId="{934EF5EF-9F82-4348-A18A-3F8479158014}" dt="2023-02-17T00:48:06.464" v="863" actId="14100"/>
          <ac:picMkLst>
            <pc:docMk/>
            <pc:sldMk cId="1427101949" sldId="261"/>
            <ac:picMk id="5" creationId="{28ABFEF6-EDC7-4347-B731-021226D23842}"/>
          </ac:picMkLst>
        </pc:picChg>
        <pc:picChg chg="add del mod">
          <ac:chgData name="Dante Anthony Faria" userId="95c998d4-99fc-4bdf-a74c-37e9daa813e6" providerId="ADAL" clId="{934EF5EF-9F82-4348-A18A-3F8479158014}" dt="2023-02-16T21:46:03.836" v="89" actId="21"/>
          <ac:picMkLst>
            <pc:docMk/>
            <pc:sldMk cId="1427101949" sldId="261"/>
            <ac:picMk id="7" creationId="{8A3289EB-D4EA-DD4A-87DF-54EC555A4336}"/>
          </ac:picMkLst>
        </pc:picChg>
      </pc:sldChg>
      <pc:sldChg chg="addSp modSp mod">
        <pc:chgData name="Dante Anthony Faria" userId="95c998d4-99fc-4bdf-a74c-37e9daa813e6" providerId="ADAL" clId="{934EF5EF-9F82-4348-A18A-3F8479158014}" dt="2023-02-16T22:28:03.361" v="812" actId="20577"/>
        <pc:sldMkLst>
          <pc:docMk/>
          <pc:sldMk cId="470156294" sldId="263"/>
        </pc:sldMkLst>
        <pc:spChg chg="add mod">
          <ac:chgData name="Dante Anthony Faria" userId="95c998d4-99fc-4bdf-a74c-37e9daa813e6" providerId="ADAL" clId="{934EF5EF-9F82-4348-A18A-3F8479158014}" dt="2023-02-16T22:28:03.361" v="812" actId="20577"/>
          <ac:spMkLst>
            <pc:docMk/>
            <pc:sldMk cId="470156294" sldId="263"/>
            <ac:spMk id="5" creationId="{E2F3CF51-3E7B-6841-B402-5D72396E7F3D}"/>
          </ac:spMkLst>
        </pc:spChg>
      </pc:sldChg>
      <pc:sldChg chg="addSp modSp mod">
        <pc:chgData name="Dante Anthony Faria" userId="95c998d4-99fc-4bdf-a74c-37e9daa813e6" providerId="ADAL" clId="{934EF5EF-9F82-4348-A18A-3F8479158014}" dt="2023-02-16T22:28:18.257" v="824" actId="20577"/>
        <pc:sldMkLst>
          <pc:docMk/>
          <pc:sldMk cId="2459391062" sldId="264"/>
        </pc:sldMkLst>
        <pc:spChg chg="add mod">
          <ac:chgData name="Dante Anthony Faria" userId="95c998d4-99fc-4bdf-a74c-37e9daa813e6" providerId="ADAL" clId="{934EF5EF-9F82-4348-A18A-3F8479158014}" dt="2023-02-16T22:28:18.257" v="824" actId="20577"/>
          <ac:spMkLst>
            <pc:docMk/>
            <pc:sldMk cId="2459391062" sldId="264"/>
            <ac:spMk id="4" creationId="{896E2F2B-8010-0747-A466-16B750982772}"/>
          </ac:spMkLst>
        </pc:spChg>
      </pc:sldChg>
      <pc:sldChg chg="addSp modSp mod">
        <pc:chgData name="Dante Anthony Faria" userId="95c998d4-99fc-4bdf-a74c-37e9daa813e6" providerId="ADAL" clId="{934EF5EF-9F82-4348-A18A-3F8479158014}" dt="2023-02-16T22:28:26.139" v="830" actId="20577"/>
        <pc:sldMkLst>
          <pc:docMk/>
          <pc:sldMk cId="1461268941" sldId="265"/>
        </pc:sldMkLst>
        <pc:spChg chg="add mod">
          <ac:chgData name="Dante Anthony Faria" userId="95c998d4-99fc-4bdf-a74c-37e9daa813e6" providerId="ADAL" clId="{934EF5EF-9F82-4348-A18A-3F8479158014}" dt="2023-02-16T22:28:26.139" v="830" actId="20577"/>
          <ac:spMkLst>
            <pc:docMk/>
            <pc:sldMk cId="1461268941" sldId="265"/>
            <ac:spMk id="4" creationId="{F654733C-A17E-3049-ACC4-B90C0EEBD24A}"/>
          </ac:spMkLst>
        </pc:spChg>
      </pc:sldChg>
      <pc:sldChg chg="addSp delSp modSp new mod modClrScheme chgLayout">
        <pc:chgData name="Dante Anthony Faria" userId="95c998d4-99fc-4bdf-a74c-37e9daa813e6" providerId="ADAL" clId="{934EF5EF-9F82-4348-A18A-3F8479158014}" dt="2023-02-17T00:47:51.247" v="860" actId="14100"/>
        <pc:sldMkLst>
          <pc:docMk/>
          <pc:sldMk cId="3557444038" sldId="268"/>
        </pc:sldMkLst>
        <pc:spChg chg="del">
          <ac:chgData name="Dante Anthony Faria" userId="95c998d4-99fc-4bdf-a74c-37e9daa813e6" providerId="ADAL" clId="{934EF5EF-9F82-4348-A18A-3F8479158014}" dt="2023-02-16T21:46:07.418" v="92"/>
          <ac:spMkLst>
            <pc:docMk/>
            <pc:sldMk cId="3557444038" sldId="268"/>
            <ac:spMk id="2" creationId="{336ADED1-04A5-C544-ABDF-D95ADD652FAE}"/>
          </ac:spMkLst>
        </pc:spChg>
        <pc:spChg chg="mod ord">
          <ac:chgData name="Dante Anthony Faria" userId="95c998d4-99fc-4bdf-a74c-37e9daa813e6" providerId="ADAL" clId="{934EF5EF-9F82-4348-A18A-3F8479158014}" dt="2023-02-16T21:47:17.884" v="103" actId="26606"/>
          <ac:spMkLst>
            <pc:docMk/>
            <pc:sldMk cId="3557444038" sldId="268"/>
            <ac:spMk id="3" creationId="{766A36F8-5E8A-334E-A1E6-B32C3BBE38C9}"/>
          </ac:spMkLst>
        </pc:spChg>
        <pc:spChg chg="add mod">
          <ac:chgData name="Dante Anthony Faria" userId="95c998d4-99fc-4bdf-a74c-37e9daa813e6" providerId="ADAL" clId="{934EF5EF-9F82-4348-A18A-3F8479158014}" dt="2023-02-17T00:47:42.402" v="859" actId="27636"/>
          <ac:spMkLst>
            <pc:docMk/>
            <pc:sldMk cId="3557444038" sldId="268"/>
            <ac:spMk id="6" creationId="{F935D141-F3E7-95B9-E375-72D8A1BD93C7}"/>
          </ac:spMkLst>
        </pc:spChg>
        <pc:spChg chg="add mod">
          <ac:chgData name="Dante Anthony Faria" userId="95c998d4-99fc-4bdf-a74c-37e9daa813e6" providerId="ADAL" clId="{934EF5EF-9F82-4348-A18A-3F8479158014}" dt="2023-02-16T22:28:48.409" v="852" actId="20577"/>
          <ac:spMkLst>
            <pc:docMk/>
            <pc:sldMk cId="3557444038" sldId="268"/>
            <ac:spMk id="7" creationId="{80FC2A43-B4A2-2D4D-B793-9931BE70795A}"/>
          </ac:spMkLst>
        </pc:spChg>
        <pc:spChg chg="add del mod">
          <ac:chgData name="Dante Anthony Faria" userId="95c998d4-99fc-4bdf-a74c-37e9daa813e6" providerId="ADAL" clId="{934EF5EF-9F82-4348-A18A-3F8479158014}" dt="2023-02-16T21:46:22.849" v="95" actId="26606"/>
          <ac:spMkLst>
            <pc:docMk/>
            <pc:sldMk cId="3557444038" sldId="268"/>
            <ac:spMk id="9" creationId="{12DB7DED-3C68-D3A9-6558-7F80E0073F16}"/>
          </ac:spMkLst>
        </pc:spChg>
        <pc:picChg chg="add mod ord">
          <ac:chgData name="Dante Anthony Faria" userId="95c998d4-99fc-4bdf-a74c-37e9daa813e6" providerId="ADAL" clId="{934EF5EF-9F82-4348-A18A-3F8479158014}" dt="2023-02-17T00:47:51.247" v="860" actId="14100"/>
          <ac:picMkLst>
            <pc:docMk/>
            <pc:sldMk cId="3557444038" sldId="268"/>
            <ac:picMk id="4" creationId="{CD4ABCB6-0FD2-0440-8820-60AF7E1B9283}"/>
          </ac:picMkLst>
        </pc:picChg>
      </pc:sldChg>
      <pc:sldChg chg="add del">
        <pc:chgData name="Dante Anthony Faria" userId="95c998d4-99fc-4bdf-a74c-37e9daa813e6" providerId="ADAL" clId="{934EF5EF-9F82-4348-A18A-3F8479158014}" dt="2023-02-16T22:26:47.653" v="791"/>
        <pc:sldMkLst>
          <pc:docMk/>
          <pc:sldMk cId="3003895159" sldId="269"/>
        </pc:sldMkLst>
      </pc:sldChg>
    </pc:docChg>
  </pc:docChgLst>
  <pc:docChgLst>
    <pc:chgData name="Jay-Laljibhai Khunt" userId="S::jk2262@iris.nau.edu::835ac619-a9bb-424e-a609-fbed4b4ad976" providerId="AD" clId="Web-{85926B05-8F32-305E-9FF3-F1553330EFB6}"/>
    <pc:docChg chg="modSld">
      <pc:chgData name="Jay-Laljibhai Khunt" userId="S::jk2262@iris.nau.edu::835ac619-a9bb-424e-a609-fbed4b4ad976" providerId="AD" clId="Web-{85926B05-8F32-305E-9FF3-F1553330EFB6}" dt="2023-02-17T22:35:38.210" v="59" actId="20577"/>
      <pc:docMkLst>
        <pc:docMk/>
      </pc:docMkLst>
      <pc:sldChg chg="modSp">
        <pc:chgData name="Jay-Laljibhai Khunt" userId="S::jk2262@iris.nau.edu::835ac619-a9bb-424e-a609-fbed4b4ad976" providerId="AD" clId="Web-{85926B05-8F32-305E-9FF3-F1553330EFB6}" dt="2023-02-17T22:35:38.210" v="59" actId="20577"/>
        <pc:sldMkLst>
          <pc:docMk/>
          <pc:sldMk cId="2572432274" sldId="259"/>
        </pc:sldMkLst>
        <pc:spChg chg="mod">
          <ac:chgData name="Jay-Laljibhai Khunt" userId="S::jk2262@iris.nau.edu::835ac619-a9bb-424e-a609-fbed4b4ad976" providerId="AD" clId="Web-{85926B05-8F32-305E-9FF3-F1553330EFB6}" dt="2023-02-17T22:35:38.210" v="59" actId="20577"/>
          <ac:spMkLst>
            <pc:docMk/>
            <pc:sldMk cId="2572432274" sldId="259"/>
            <ac:spMk id="2" creationId="{DE142C66-1F09-737E-A86F-479783663F8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3D58AA-EB78-7A4A-AA34-C0122A6D8EF0}"/>
              </a:ext>
            </a:extLst>
          </p:cNvPr>
          <p:cNvSpPr/>
          <p:nvPr/>
        </p:nvSpPr>
        <p:spPr>
          <a:xfrm>
            <a:off x="-101204" y="-55564"/>
            <a:ext cx="12345591" cy="7122319"/>
          </a:xfrm>
          <a:prstGeom prst="rect">
            <a:avLst/>
          </a:prstGeom>
          <a:solidFill>
            <a:srgbClr val="182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3466"/>
              </a:highligh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3999" y="1563290"/>
            <a:ext cx="9144000" cy="1835150"/>
          </a:xfrm>
        </p:spPr>
        <p:txBody>
          <a:bodyPr anchor="t" anchorCtr="0"/>
          <a:lstStyle>
            <a:lvl1pPr algn="ctr">
              <a:defRPr sz="6000" b="1">
                <a:solidFill>
                  <a:srgbClr val="F8B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999" y="341034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2CAF0F-C2A0-6040-8FE1-E6BCB779B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EAE2518-40DD-564C-9620-AEF456CF0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4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6151C51-513F-244F-8DFE-F822FB7D2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D8E345AA-D6A0-F84F-B7CE-51DC932BDDA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0" y="1673225"/>
            <a:ext cx="10515600" cy="48196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13763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41B2A74-2816-7F4F-81D1-3A7F51696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67461" cy="9790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0609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50406"/>
            <a:ext cx="10515600" cy="2852737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301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E1812C-53FF-8542-A0C1-D6151834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0DF1BD08-DEC5-E045-8D33-E4DE18439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6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4C54FA4-D324-2644-97E1-46597FF6A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262941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262941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E8DF8F-D3EB-304B-8F1F-AFAA1F5EC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646430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0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DBEA452-4C37-2A4C-A60D-04B290157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635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795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403474"/>
            <a:ext cx="5157787" cy="38189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795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03474"/>
            <a:ext cx="5183188" cy="38189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900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9DECEAD-AC18-5343-A96F-F2AA0E274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548632-27BE-C548-9919-52696701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4727A-0604-6C48-9EF4-09B741C2C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45203F1-3836-6C47-823F-36242DE68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06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/>
          <p:cNvSpPr>
            <a:spLocks noGrp="1"/>
          </p:cNvSpPr>
          <p:nvPr>
            <p:ph type="body" idx="1"/>
          </p:nvPr>
        </p:nvSpPr>
        <p:spPr>
          <a:xfrm>
            <a:off x="1465762" y="627866"/>
            <a:ext cx="4548529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0"/>
          </p:nvPr>
        </p:nvSpPr>
        <p:spPr>
          <a:xfrm>
            <a:off x="6299724" y="635486"/>
            <a:ext cx="4546577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1465762" y="1566484"/>
            <a:ext cx="4548529" cy="30213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0"/>
          <p:cNvSpPr>
            <a:spLocks noGrp="1"/>
          </p:cNvSpPr>
          <p:nvPr>
            <p:ph type="pic" sz="quarter" idx="12"/>
          </p:nvPr>
        </p:nvSpPr>
        <p:spPr>
          <a:xfrm>
            <a:off x="6299723" y="1566484"/>
            <a:ext cx="4548529" cy="30213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/>
          </p:nvPr>
        </p:nvSpPr>
        <p:spPr>
          <a:xfrm>
            <a:off x="1465762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Picture Placeholder 33"/>
          <p:cNvSpPr>
            <a:spLocks noGrp="1"/>
          </p:cNvSpPr>
          <p:nvPr>
            <p:ph type="pic" sz="quarter" idx="14"/>
          </p:nvPr>
        </p:nvSpPr>
        <p:spPr>
          <a:xfrm>
            <a:off x="3806124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Picture Placeholder 33"/>
          <p:cNvSpPr>
            <a:spLocks noGrp="1"/>
          </p:cNvSpPr>
          <p:nvPr>
            <p:ph type="pic" sz="quarter" idx="15"/>
          </p:nvPr>
        </p:nvSpPr>
        <p:spPr>
          <a:xfrm>
            <a:off x="6297772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33"/>
          <p:cNvSpPr>
            <a:spLocks noGrp="1"/>
          </p:cNvSpPr>
          <p:nvPr>
            <p:ph type="pic" sz="quarter" idx="16"/>
          </p:nvPr>
        </p:nvSpPr>
        <p:spPr>
          <a:xfrm>
            <a:off x="8638134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61E93F-0B51-8A47-B1D4-0BE346EB8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7600" y="6464300"/>
            <a:ext cx="5994400" cy="39370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4B85887-6933-9C41-9EF1-116BEB1F4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967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973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7AB5277-A3E9-2A46-9BFD-861956ADE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39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3C02C7-1F70-F944-9841-D4C78F4F6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646430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09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727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1B7540-0581-5648-ACE8-9AAA3DC81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7600" y="6464300"/>
            <a:ext cx="5994400" cy="39370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873C09CF-1956-034E-8141-A58186FD2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51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9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954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92" r:id="rId6"/>
    <p:sldLayoutId id="2147483658" r:id="rId7"/>
    <p:sldLayoutId id="2147483656" r:id="rId8"/>
    <p:sldLayoutId id="2147483657" r:id="rId9"/>
    <p:sldLayoutId id="2147483654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8B700"/>
          </a:solidFill>
          <a:latin typeface="Arial MT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4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0F69B-83FB-A944-A62A-2EF1378955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Boeing Drone: 33% Build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D4BA9-D7FE-AE48-92F2-968C89389A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>
                <a:solidFill>
                  <a:srgbClr val="FFFFFF"/>
                </a:solidFill>
                <a:effectLst/>
                <a:latin typeface="ArialMT"/>
              </a:rPr>
              <a:t>Project 03</a:t>
            </a:r>
          </a:p>
          <a:p>
            <a:r>
              <a:rPr lang="en-US" sz="1800">
                <a:solidFill>
                  <a:srgbClr val="FFFFFF"/>
                </a:solidFill>
                <a:effectLst/>
                <a:latin typeface="ArialMT"/>
              </a:rPr>
              <a:t> Team Hi-Jacks </a:t>
            </a:r>
            <a:endParaRPr lang="en-US">
              <a:effectLst/>
            </a:endParaRPr>
          </a:p>
          <a:p>
            <a:r>
              <a:rPr lang="en-US" sz="1800">
                <a:solidFill>
                  <a:srgbClr val="FFFFFF"/>
                </a:solidFill>
                <a:effectLst/>
                <a:latin typeface="ArialMT"/>
              </a:rPr>
              <a:t>Damien Brothers, Dante Faria, Jay </a:t>
            </a:r>
            <a:r>
              <a:rPr lang="en-US" sz="1800" err="1">
                <a:solidFill>
                  <a:srgbClr val="FFFFFF"/>
                </a:solidFill>
                <a:effectLst/>
                <a:latin typeface="ArialMT"/>
              </a:rPr>
              <a:t>Khunt</a:t>
            </a:r>
            <a:r>
              <a:rPr lang="en-US" sz="1800">
                <a:solidFill>
                  <a:srgbClr val="FFFFFF"/>
                </a:solidFill>
                <a:effectLst/>
                <a:latin typeface="ArialMT"/>
              </a:rPr>
              <a:t>, </a:t>
            </a:r>
          </a:p>
          <a:p>
            <a:r>
              <a:rPr lang="en-US" sz="1800">
                <a:solidFill>
                  <a:srgbClr val="FFFFFF"/>
                </a:solidFill>
                <a:effectLst/>
                <a:latin typeface="ArialMT"/>
              </a:rPr>
              <a:t>Colby Murphy, and Thomas Schreiber </a:t>
            </a:r>
            <a:endParaRPr lang="en-US">
              <a:effectLst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2923B3-F7B7-FED3-4634-1FE2C7BA6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anchor="ctr">
            <a:normAutofit/>
          </a:bodyPr>
          <a:lstStyle/>
          <a:p>
            <a:r>
              <a:rPr lang="en-US" err="1"/>
              <a:t>QGroundControl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D9BE11-C6BC-36C7-9F2C-021B5F3956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51586"/>
            <a:ext cx="5181600" cy="2811017"/>
          </a:xfrm>
          <a:prstGeom prst="rect">
            <a:avLst/>
          </a:prstGeom>
          <a:noFill/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28C02EA-E3F5-0D17-941F-8FC67D682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262941"/>
          </a:xfrm>
        </p:spPr>
        <p:txBody>
          <a:bodyPr/>
          <a:lstStyle/>
          <a:p>
            <a:r>
              <a:rPr lang="en-US"/>
              <a:t>Used to setup controller</a:t>
            </a:r>
          </a:p>
          <a:p>
            <a:r>
              <a:rPr lang="en-US"/>
              <a:t>Monitor power outputs</a:t>
            </a:r>
          </a:p>
          <a:p>
            <a:r>
              <a:rPr lang="en-US"/>
              <a:t>Motor restrictions</a:t>
            </a:r>
          </a:p>
          <a:p>
            <a:r>
              <a:rPr lang="en-US"/>
              <a:t>Flight setup</a:t>
            </a:r>
          </a:p>
          <a:p>
            <a:r>
              <a:rPr lang="en-US"/>
              <a:t>GPS tracking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F4B528-3CE2-BF12-1E8A-633E378E6394}"/>
              </a:ext>
            </a:extLst>
          </p:cNvPr>
          <p:cNvSpPr txBox="1"/>
          <p:nvPr/>
        </p:nvSpPr>
        <p:spPr>
          <a:xfrm>
            <a:off x="10714120" y="6391275"/>
            <a:ext cx="1225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10</a:t>
            </a:r>
            <a:r>
              <a:rPr lang="en-US" sz="1800"/>
              <a:t>, </a:t>
            </a:r>
            <a:r>
              <a:rPr lang="en-US"/>
              <a:t>Tommy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26356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171181-22A5-5DE2-C1B1-39CDAE90F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anchor="ctr">
            <a:normAutofit/>
          </a:bodyPr>
          <a:lstStyle/>
          <a:p>
            <a:r>
              <a:rPr lang="en-US"/>
              <a:t>Gantt Chart (Current)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9E1307-65F3-B9B8-3370-3F2C12B85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4070684" cy="4262941"/>
          </a:xfrm>
        </p:spPr>
        <p:txBody>
          <a:bodyPr>
            <a:normAutofit lnSpcReduction="10000"/>
          </a:bodyPr>
          <a:lstStyle/>
          <a:p>
            <a:r>
              <a:rPr lang="en-US"/>
              <a:t>Wiring for one motor is complete and working</a:t>
            </a:r>
          </a:p>
          <a:p>
            <a:r>
              <a:rPr lang="en-US"/>
              <a:t>Other three just need to be soldered and tested</a:t>
            </a:r>
          </a:p>
          <a:p>
            <a:r>
              <a:rPr lang="en-US"/>
              <a:t>Diagonal motors need to spin the same direction but opposite other diagonal</a:t>
            </a:r>
          </a:p>
          <a:p>
            <a:r>
              <a:rPr lang="en-US"/>
              <a:t>Ensure that controller is working properly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28ABFEF6-EDC7-4347-B731-021226D238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84" y="2286000"/>
            <a:ext cx="6444916" cy="3625300"/>
          </a:xfr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F03C7E-40F3-504F-9ECD-3048DB685124}"/>
              </a:ext>
            </a:extLst>
          </p:cNvPr>
          <p:cNvSpPr txBox="1"/>
          <p:nvPr/>
        </p:nvSpPr>
        <p:spPr>
          <a:xfrm>
            <a:off x="10714120" y="6488668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11</a:t>
            </a:r>
            <a:r>
              <a:rPr lang="en-US" sz="1800"/>
              <a:t>, Dante</a:t>
            </a:r>
          </a:p>
        </p:txBody>
      </p:sp>
    </p:spTree>
    <p:extLst>
      <p:ext uri="{BB962C8B-B14F-4D97-AF65-F5344CB8AC3E}">
        <p14:creationId xmlns:p14="http://schemas.microsoft.com/office/powerpoint/2010/main" val="1427101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6A36F8-5E8A-334E-A1E6-B32C3BBE3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anchor="ctr">
            <a:normAutofit/>
          </a:bodyPr>
          <a:lstStyle/>
          <a:p>
            <a:r>
              <a:rPr lang="en-US"/>
              <a:t>Gantt Chart (Future)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35D141-F3E7-95B9-E375-72D8A1BD9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3505343" cy="4262941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Finish Final CAD and ensure every part has a place</a:t>
            </a:r>
          </a:p>
          <a:p>
            <a:r>
              <a:rPr lang="en-US"/>
              <a:t>Future deliverable: 67% Manufactured</a:t>
            </a:r>
          </a:p>
          <a:p>
            <a:pPr lvl="1"/>
            <a:r>
              <a:rPr lang="en-US"/>
              <a:t>Run a FEA Analysis (ANSYS) on the frame and begin printing final parts</a:t>
            </a:r>
          </a:p>
          <a:p>
            <a:r>
              <a:rPr lang="en-US"/>
              <a:t>Reduce weight by decreasing infill of parts to be printed if experiencing little stress</a:t>
            </a:r>
          </a:p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4" name="Content Placeholder 3" descr="Graphical user interface&#10;&#10;Description automatically generated">
            <a:extLst>
              <a:ext uri="{FF2B5EF4-FFF2-40B4-BE49-F238E27FC236}">
                <a16:creationId xmlns:a16="http://schemas.microsoft.com/office/drawing/2014/main" id="{CD4ABCB6-0FD2-0440-8820-60AF7E1B92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543" y="1576137"/>
            <a:ext cx="7010257" cy="366963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FC2A43-B4A2-2D4D-B793-9931BE70795A}"/>
              </a:ext>
            </a:extLst>
          </p:cNvPr>
          <p:cNvSpPr txBox="1"/>
          <p:nvPr/>
        </p:nvSpPr>
        <p:spPr>
          <a:xfrm>
            <a:off x="10714120" y="6488668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12</a:t>
            </a:r>
            <a:r>
              <a:rPr lang="en-US" sz="1800"/>
              <a:t>, Dante</a:t>
            </a:r>
          </a:p>
        </p:txBody>
      </p:sp>
    </p:spTree>
    <p:extLst>
      <p:ext uri="{BB962C8B-B14F-4D97-AF65-F5344CB8AC3E}">
        <p14:creationId xmlns:p14="http://schemas.microsoft.com/office/powerpoint/2010/main" val="355744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2E7819-7CDF-BCD1-7EE4-194650CD5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714499"/>
            <a:ext cx="11342077" cy="13717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i="0" u="none" strike="noStrike">
                <a:solidFill>
                  <a:srgbClr val="003366"/>
                </a:solidFill>
                <a:effectLst/>
                <a:latin typeface="Calibri" panose="020F0502020204030204" pitchFamily="34" charset="0"/>
              </a:rPr>
              <a:t>Design, analyze, and manufacture a 3D printed drone frame that minimizes weight and maximizes flight time using set commercially available components.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B2398F-812F-90BB-198B-00D557C1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Description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665972-C9A1-AFC2-FDC9-75DB52E8CF20}"/>
              </a:ext>
            </a:extLst>
          </p:cNvPr>
          <p:cNvSpPr txBox="1"/>
          <p:nvPr/>
        </p:nvSpPr>
        <p:spPr>
          <a:xfrm>
            <a:off x="731918" y="3429000"/>
            <a:ext cx="609399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Sponsor: Boeing ​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Frame under 3 pounds.​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Maximize flight time.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Material stress testing/simulation.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17BAB6-DA01-173D-C9E6-A96A04C85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912" y="3771760"/>
            <a:ext cx="3797972" cy="123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E4C546-4C17-FEEE-7089-D6788CED097D}"/>
              </a:ext>
            </a:extLst>
          </p:cNvPr>
          <p:cNvSpPr txBox="1"/>
          <p:nvPr/>
        </p:nvSpPr>
        <p:spPr>
          <a:xfrm>
            <a:off x="11108267" y="6492875"/>
            <a:ext cx="1083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2, Damien</a:t>
            </a:r>
          </a:p>
        </p:txBody>
      </p:sp>
    </p:spTree>
    <p:extLst>
      <p:ext uri="{BB962C8B-B14F-4D97-AF65-F5344CB8AC3E}">
        <p14:creationId xmlns:p14="http://schemas.microsoft.com/office/powerpoint/2010/main" val="3243779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04F455-C00B-C841-83A2-E9F84030D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376" y="5074621"/>
            <a:ext cx="8902096" cy="1418254"/>
          </a:xfrm>
        </p:spPr>
        <p:txBody>
          <a:bodyPr>
            <a:normAutofit/>
          </a:bodyPr>
          <a:lstStyle/>
          <a:p>
            <a:r>
              <a:rPr lang="en-US" sz="2400"/>
              <a:t>Will iterate on component attachments.</a:t>
            </a:r>
          </a:p>
          <a:p>
            <a:r>
              <a:rPr lang="en-US" sz="2400"/>
              <a:t>Have updated motor mounts, leg attachments, and arm length. </a:t>
            </a:r>
          </a:p>
          <a:p>
            <a:r>
              <a:rPr lang="en-US" sz="2400"/>
              <a:t>Engineering model has remained the same.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9B4F70-0BB1-2B46-B4F7-31A1862AE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Design Efforts</a:t>
            </a:r>
          </a:p>
        </p:txBody>
      </p:sp>
      <p:pic>
        <p:nvPicPr>
          <p:cNvPr id="1026" name="Picture 2" descr="A picture containing stove, kitchen appliance&#10;&#10;Description automatically generated">
            <a:extLst>
              <a:ext uri="{FF2B5EF4-FFF2-40B4-BE49-F238E27FC236}">
                <a16:creationId xmlns:a16="http://schemas.microsoft.com/office/drawing/2014/main" id="{0FA7C5E1-22D6-BCB9-A524-C7DE8D0F2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3616" y="1896273"/>
            <a:ext cx="4090008" cy="303683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B59719-120C-CA57-3FEF-BF8970D5683E}"/>
              </a:ext>
            </a:extLst>
          </p:cNvPr>
          <p:cNvSpPr txBox="1"/>
          <p:nvPr/>
        </p:nvSpPr>
        <p:spPr>
          <a:xfrm>
            <a:off x="11108267" y="6492875"/>
            <a:ext cx="1083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3, Damien</a:t>
            </a:r>
          </a:p>
        </p:txBody>
      </p:sp>
      <p:pic>
        <p:nvPicPr>
          <p:cNvPr id="1028" name="Picture 4" descr="A picture containing stove, kitchen appliance&#10;&#10;Description automatically generated">
            <a:extLst>
              <a:ext uri="{FF2B5EF4-FFF2-40B4-BE49-F238E27FC236}">
                <a16:creationId xmlns:a16="http://schemas.microsoft.com/office/drawing/2014/main" id="{DBAA84D5-720E-DED4-253C-457FCC1D7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76" y="1896273"/>
            <a:ext cx="3781056" cy="303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30E38A-70E1-7527-FDB9-BA3FFABFA08E}"/>
              </a:ext>
            </a:extLst>
          </p:cNvPr>
          <p:cNvSpPr txBox="1"/>
          <p:nvPr/>
        </p:nvSpPr>
        <p:spPr>
          <a:xfrm>
            <a:off x="1568376" y="1484137"/>
            <a:ext cx="2910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Start of Semester: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12240-4DC0-7C25-58BA-CDC4D23485D2}"/>
              </a:ext>
            </a:extLst>
          </p:cNvPr>
          <p:cNvSpPr txBox="1"/>
          <p:nvPr/>
        </p:nvSpPr>
        <p:spPr>
          <a:xfrm>
            <a:off x="6533616" y="1484137"/>
            <a:ext cx="141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Current: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B18E5A4-77CD-45AE-1D77-1F51D1022D8A}"/>
              </a:ext>
            </a:extLst>
          </p:cNvPr>
          <p:cNvSpPr/>
          <p:nvPr/>
        </p:nvSpPr>
        <p:spPr>
          <a:xfrm>
            <a:off x="5463157" y="3153078"/>
            <a:ext cx="956734" cy="523220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8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81D084-6893-BD63-1710-97888A14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anchor="ctr">
            <a:normAutofit/>
          </a:bodyPr>
          <a:lstStyle/>
          <a:p>
            <a:r>
              <a:rPr lang="en-US">
                <a:latin typeface="Arial"/>
                <a:cs typeface="Arial"/>
              </a:rPr>
              <a:t>Purchasing Plan 1/2</a:t>
            </a:r>
            <a:endParaRPr lang="en-US"/>
          </a:p>
        </p:txBody>
      </p:sp>
      <p:pic>
        <p:nvPicPr>
          <p:cNvPr id="7" name="Picture 7" descr="Table&#10;&#10;Description automatically generated">
            <a:extLst>
              <a:ext uri="{FF2B5EF4-FFF2-40B4-BE49-F238E27FC236}">
                <a16:creationId xmlns:a16="http://schemas.microsoft.com/office/drawing/2014/main" id="{E659D346-E4C0-C821-42A1-A80CBF38E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1" y="1574306"/>
            <a:ext cx="12016595" cy="3795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FC641E-F918-9645-B338-1D0427DEAEA3}"/>
              </a:ext>
            </a:extLst>
          </p:cNvPr>
          <p:cNvSpPr txBox="1"/>
          <p:nvPr/>
        </p:nvSpPr>
        <p:spPr>
          <a:xfrm>
            <a:off x="10822404" y="6392430"/>
            <a:ext cx="6100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4</a:t>
            </a:r>
            <a:r>
              <a:rPr lang="en-US" sz="1800"/>
              <a:t>, Colby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79215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25566-1277-7C6E-C694-CB6770C5B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Purchasing Plan 2/2</a:t>
            </a:r>
            <a:endParaRPr lang="en-US"/>
          </a:p>
        </p:txBody>
      </p:sp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14FB24D1-45CD-436A-83F9-F0687A6739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138" b="-408"/>
          <a:stretch/>
        </p:blipFill>
        <p:spPr>
          <a:xfrm>
            <a:off x="324928" y="1775053"/>
            <a:ext cx="8365355" cy="35379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983152-269B-30B7-0E3E-B725BC606D07}"/>
              </a:ext>
            </a:extLst>
          </p:cNvPr>
          <p:cNvSpPr txBox="1"/>
          <p:nvPr/>
        </p:nvSpPr>
        <p:spPr>
          <a:xfrm>
            <a:off x="8866777" y="2114079"/>
            <a:ext cx="2974701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cs typeface="Calibri" panose="020F0502020204030204"/>
              </a:rPr>
              <a:t>$1400 used out of $5000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 panose="020F0502020204030204"/>
              </a:rPr>
              <a:t>All parts have been ordered and received</a:t>
            </a:r>
          </a:p>
          <a:p>
            <a:endParaRPr lang="en-US">
              <a:cs typeface="Calibri" panose="020F0502020204030204"/>
            </a:endParaRPr>
          </a:p>
          <a:p>
            <a:r>
              <a:rPr lang="en-US">
                <a:cs typeface="Calibri" panose="020F0502020204030204"/>
              </a:rPr>
              <a:t>Remaining Purchases: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 panose="020F0502020204030204"/>
              </a:rPr>
              <a:t>3D printing parts (Idea lab and Hubs.com)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 panose="020F0502020204030204"/>
              </a:rPr>
              <a:t>Parts damaged in testing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 panose="020F0502020204030204"/>
              </a:rPr>
              <a:t>Gasoline to visit our clients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F3CF51-3E7B-6841-B402-5D72396E7F3D}"/>
              </a:ext>
            </a:extLst>
          </p:cNvPr>
          <p:cNvSpPr txBox="1"/>
          <p:nvPr/>
        </p:nvSpPr>
        <p:spPr>
          <a:xfrm>
            <a:off x="10822404" y="6392430"/>
            <a:ext cx="6100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5</a:t>
            </a:r>
            <a:r>
              <a:rPr lang="en-US" sz="1800"/>
              <a:t>, Colby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70156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142C66-1F09-737E-A86F-479783663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30" y="1597005"/>
            <a:ext cx="10715271" cy="51674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Manufactured (3D printed): </a:t>
            </a:r>
            <a:endParaRPr lang="en-US" dirty="0"/>
          </a:p>
          <a:p>
            <a:pPr lvl="1"/>
            <a:r>
              <a:rPr lang="en-US" dirty="0">
                <a:solidFill>
                  <a:srgbClr val="003466"/>
                </a:solidFill>
                <a:latin typeface="Arial"/>
                <a:cs typeface="Arial"/>
              </a:rPr>
              <a:t>Plates</a:t>
            </a:r>
          </a:p>
          <a:p>
            <a:pPr lvl="1"/>
            <a:r>
              <a:rPr lang="en-US" dirty="0">
                <a:solidFill>
                  <a:srgbClr val="003466"/>
                </a:solidFill>
                <a:latin typeface="Arial"/>
                <a:cs typeface="Arial"/>
              </a:rPr>
              <a:t>Legs</a:t>
            </a:r>
            <a:endParaRPr lang="en-US" dirty="0">
              <a:solidFill>
                <a:srgbClr val="003466"/>
              </a:solidFill>
            </a:endParaRPr>
          </a:p>
          <a:p>
            <a:pPr lvl="1"/>
            <a:r>
              <a:rPr lang="en-US" dirty="0">
                <a:solidFill>
                  <a:srgbClr val="003466"/>
                </a:solidFill>
                <a:latin typeface="Arial"/>
                <a:cs typeface="Arial"/>
              </a:rPr>
              <a:t>Arms</a:t>
            </a:r>
            <a:endParaRPr lang="en-US" dirty="0">
              <a:solidFill>
                <a:srgbClr val="003466"/>
              </a:solidFill>
            </a:endParaRPr>
          </a:p>
          <a:p>
            <a:pPr lvl="1"/>
            <a:r>
              <a:rPr lang="en-US" dirty="0">
                <a:solidFill>
                  <a:srgbClr val="003466"/>
                </a:solidFill>
                <a:latin typeface="Arial"/>
                <a:cs typeface="Arial"/>
              </a:rPr>
              <a:t>Spacers and Connectors</a:t>
            </a:r>
          </a:p>
          <a:p>
            <a:r>
              <a:rPr lang="en-US" dirty="0">
                <a:latin typeface="Arial"/>
                <a:cs typeface="Arial"/>
              </a:rPr>
              <a:t>Assembly line:</a:t>
            </a:r>
          </a:p>
          <a:p>
            <a:pPr lvl="1"/>
            <a:r>
              <a:rPr lang="en-US" dirty="0">
                <a:solidFill>
                  <a:srgbClr val="003466"/>
                </a:solidFill>
                <a:latin typeface="Arial"/>
                <a:cs typeface="Arial"/>
              </a:rPr>
              <a:t>Started with electrical connections</a:t>
            </a:r>
            <a:endParaRPr lang="en-US" dirty="0">
              <a:latin typeface="Arial"/>
              <a:cs typeface="Arial"/>
            </a:endParaRPr>
          </a:p>
          <a:p>
            <a:pPr lvl="1"/>
            <a:r>
              <a:rPr lang="en-US" dirty="0">
                <a:solidFill>
                  <a:srgbClr val="003466"/>
                </a:solidFill>
                <a:latin typeface="Arial"/>
                <a:cs typeface="Arial"/>
              </a:rPr>
              <a:t>Connection for one motor is done along with flight controller and receivers</a:t>
            </a: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Yet to manufacture:</a:t>
            </a:r>
            <a:endParaRPr lang="en-US" dirty="0"/>
          </a:p>
          <a:p>
            <a:pPr lvl="1"/>
            <a:r>
              <a:rPr lang="en-US" dirty="0">
                <a:solidFill>
                  <a:srgbClr val="003466"/>
                </a:solidFill>
                <a:latin typeface="Arial"/>
                <a:cs typeface="Arial"/>
              </a:rPr>
              <a:t>Arms (increase size according to placement of propellors)</a:t>
            </a:r>
          </a:p>
          <a:p>
            <a:pPr lvl="1"/>
            <a:r>
              <a:rPr lang="en-US" dirty="0">
                <a:solidFill>
                  <a:srgbClr val="003466"/>
                </a:solidFill>
                <a:latin typeface="Arial"/>
                <a:cs typeface="Arial"/>
              </a:rPr>
              <a:t>Plates (if needed to increase space for placement of parts)</a:t>
            </a:r>
          </a:p>
          <a:p>
            <a:pPr marL="0" indent="0">
              <a:buNone/>
            </a:pPr>
            <a:endParaRPr lang="en-US">
              <a:solidFill>
                <a:srgbClr val="003466"/>
              </a:solidFill>
              <a:latin typeface="Arial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749E43-ACC2-9BDB-96D7-621C696C0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Manufacturing Plan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033EA1-6E42-FB41-8736-7D1701EAB407}"/>
              </a:ext>
            </a:extLst>
          </p:cNvPr>
          <p:cNvSpPr txBox="1"/>
          <p:nvPr/>
        </p:nvSpPr>
        <p:spPr>
          <a:xfrm>
            <a:off x="10822404" y="6392430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6</a:t>
            </a:r>
            <a:r>
              <a:rPr lang="en-US" sz="1800"/>
              <a:t>, Jay</a:t>
            </a:r>
          </a:p>
        </p:txBody>
      </p:sp>
    </p:spTree>
    <p:extLst>
      <p:ext uri="{BB962C8B-B14F-4D97-AF65-F5344CB8AC3E}">
        <p14:creationId xmlns:p14="http://schemas.microsoft.com/office/powerpoint/2010/main" val="2572432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88631-BCD1-7CE7-FC84-11B12C30C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Bill of Materials (Printed Parts)</a:t>
            </a:r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0035681-D134-9DE2-4D9B-39BE9AE529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667495"/>
              </p:ext>
            </p:extLst>
          </p:nvPr>
        </p:nvGraphicFramePr>
        <p:xfrm>
          <a:off x="60960" y="1620520"/>
          <a:ext cx="12053478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206">
                  <a:extLst>
                    <a:ext uri="{9D8B030D-6E8A-4147-A177-3AD203B41FA5}">
                      <a16:colId xmlns:a16="http://schemas.microsoft.com/office/drawing/2014/main" val="3791979245"/>
                    </a:ext>
                  </a:extLst>
                </a:gridCol>
                <a:gridCol w="681591">
                  <a:extLst>
                    <a:ext uri="{9D8B030D-6E8A-4147-A177-3AD203B41FA5}">
                      <a16:colId xmlns:a16="http://schemas.microsoft.com/office/drawing/2014/main" val="550295507"/>
                    </a:ext>
                  </a:extLst>
                </a:gridCol>
                <a:gridCol w="1098685">
                  <a:extLst>
                    <a:ext uri="{9D8B030D-6E8A-4147-A177-3AD203B41FA5}">
                      <a16:colId xmlns:a16="http://schemas.microsoft.com/office/drawing/2014/main" val="1568786906"/>
                    </a:ext>
                  </a:extLst>
                </a:gridCol>
                <a:gridCol w="2440905">
                  <a:extLst>
                    <a:ext uri="{9D8B030D-6E8A-4147-A177-3AD203B41FA5}">
                      <a16:colId xmlns:a16="http://schemas.microsoft.com/office/drawing/2014/main" val="3391878556"/>
                    </a:ext>
                  </a:extLst>
                </a:gridCol>
                <a:gridCol w="1356404">
                  <a:extLst>
                    <a:ext uri="{9D8B030D-6E8A-4147-A177-3AD203B41FA5}">
                      <a16:colId xmlns:a16="http://schemas.microsoft.com/office/drawing/2014/main" val="2115414247"/>
                    </a:ext>
                  </a:extLst>
                </a:gridCol>
                <a:gridCol w="1054295">
                  <a:extLst>
                    <a:ext uri="{9D8B030D-6E8A-4147-A177-3AD203B41FA5}">
                      <a16:colId xmlns:a16="http://schemas.microsoft.com/office/drawing/2014/main" val="2174860316"/>
                    </a:ext>
                  </a:extLst>
                </a:gridCol>
                <a:gridCol w="1205348">
                  <a:extLst>
                    <a:ext uri="{9D8B030D-6E8A-4147-A177-3AD203B41FA5}">
                      <a16:colId xmlns:a16="http://schemas.microsoft.com/office/drawing/2014/main" val="4231994141"/>
                    </a:ext>
                  </a:extLst>
                </a:gridCol>
                <a:gridCol w="1205348">
                  <a:extLst>
                    <a:ext uri="{9D8B030D-6E8A-4147-A177-3AD203B41FA5}">
                      <a16:colId xmlns:a16="http://schemas.microsoft.com/office/drawing/2014/main" val="2372831485"/>
                    </a:ext>
                  </a:extLst>
                </a:gridCol>
                <a:gridCol w="1205348">
                  <a:extLst>
                    <a:ext uri="{9D8B030D-6E8A-4147-A177-3AD203B41FA5}">
                      <a16:colId xmlns:a16="http://schemas.microsoft.com/office/drawing/2014/main" val="2451350173"/>
                    </a:ext>
                  </a:extLst>
                </a:gridCol>
                <a:gridCol w="1205348">
                  <a:extLst>
                    <a:ext uri="{9D8B030D-6E8A-4147-A177-3AD203B41FA5}">
                      <a16:colId xmlns:a16="http://schemas.microsoft.com/office/drawing/2014/main" val="1418285090"/>
                    </a:ext>
                  </a:extLst>
                </a:gridCol>
              </a:tblGrid>
              <a:tr h="90830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PCS.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Item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Item 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Weight [g]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U/M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Cost ($)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63491"/>
                  </a:ext>
                </a:extLst>
              </a:tr>
              <a:tr h="90830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22F-001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ONYX 3D Printed Plate W/ 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SQFT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ONYX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IDEA 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35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440097"/>
                  </a:ext>
                </a:extLst>
              </a:tr>
              <a:tr h="908304"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22F-003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ONYX 3D Printed Arm W/Spacer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SQFT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FAB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ONYX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Hubs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178.12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72456"/>
                  </a:ext>
                </a:extLst>
              </a:tr>
              <a:tr h="908304"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22F-004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ONYX 3D Printed Leg W/Arm Clamp</a:t>
                      </a:r>
                      <a:endParaRPr lang="en-US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SQFT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FAB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ONYX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Hubs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/>
                        <a:t>119.08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014029"/>
                  </a:ext>
                </a:extLst>
              </a:tr>
              <a:tr h="908304">
                <a:tc>
                  <a:txBody>
                    <a:bodyPr/>
                    <a:lstStyle/>
                    <a:p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22F-005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ONYX 3D Printed Spacer W/Arm Clamp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SQFT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FAB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ONYX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Hubs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/>
                        <a:t>76.16</a:t>
                      </a: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65929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96E2F2B-8010-0747-A466-16B750982772}"/>
              </a:ext>
            </a:extLst>
          </p:cNvPr>
          <p:cNvSpPr txBox="1"/>
          <p:nvPr/>
        </p:nvSpPr>
        <p:spPr>
          <a:xfrm>
            <a:off x="10822404" y="6392430"/>
            <a:ext cx="610001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/>
              <a:t>7</a:t>
            </a:r>
            <a:r>
              <a:rPr lang="en-US" sz="1800"/>
              <a:t>, </a:t>
            </a:r>
            <a:r>
              <a:rPr lang="en-US"/>
              <a:t>Jay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59391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415BC7-9263-0AD0-5B3A-5B759176F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Bill of Materials (Purchased Parts)</a:t>
            </a:r>
            <a:endParaRPr lang="en-US" b="0">
              <a:latin typeface="Arial"/>
              <a:cs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F70E6D9-C2E0-6A38-65BA-CAB14C3753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696942"/>
              </p:ext>
            </p:extLst>
          </p:nvPr>
        </p:nvGraphicFramePr>
        <p:xfrm>
          <a:off x="11723" y="1453661"/>
          <a:ext cx="12145245" cy="538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439">
                  <a:extLst>
                    <a:ext uri="{9D8B030D-6E8A-4147-A177-3AD203B41FA5}">
                      <a16:colId xmlns:a16="http://schemas.microsoft.com/office/drawing/2014/main" val="2321541403"/>
                    </a:ext>
                  </a:extLst>
                </a:gridCol>
                <a:gridCol w="2427187">
                  <a:extLst>
                    <a:ext uri="{9D8B030D-6E8A-4147-A177-3AD203B41FA5}">
                      <a16:colId xmlns:a16="http://schemas.microsoft.com/office/drawing/2014/main" val="2946293985"/>
                    </a:ext>
                  </a:extLst>
                </a:gridCol>
                <a:gridCol w="513439">
                  <a:extLst>
                    <a:ext uri="{9D8B030D-6E8A-4147-A177-3AD203B41FA5}">
                      <a16:colId xmlns:a16="http://schemas.microsoft.com/office/drawing/2014/main" val="2146137423"/>
                    </a:ext>
                  </a:extLst>
                </a:gridCol>
                <a:gridCol w="970871">
                  <a:extLst>
                    <a:ext uri="{9D8B030D-6E8A-4147-A177-3AD203B41FA5}">
                      <a16:colId xmlns:a16="http://schemas.microsoft.com/office/drawing/2014/main" val="1271946195"/>
                    </a:ext>
                  </a:extLst>
                </a:gridCol>
                <a:gridCol w="1465648">
                  <a:extLst>
                    <a:ext uri="{9D8B030D-6E8A-4147-A177-3AD203B41FA5}">
                      <a16:colId xmlns:a16="http://schemas.microsoft.com/office/drawing/2014/main" val="806223460"/>
                    </a:ext>
                  </a:extLst>
                </a:gridCol>
                <a:gridCol w="858848">
                  <a:extLst>
                    <a:ext uri="{9D8B030D-6E8A-4147-A177-3AD203B41FA5}">
                      <a16:colId xmlns:a16="http://schemas.microsoft.com/office/drawing/2014/main" val="370633427"/>
                    </a:ext>
                  </a:extLst>
                </a:gridCol>
                <a:gridCol w="914859">
                  <a:extLst>
                    <a:ext uri="{9D8B030D-6E8A-4147-A177-3AD203B41FA5}">
                      <a16:colId xmlns:a16="http://schemas.microsoft.com/office/drawing/2014/main" val="3064397884"/>
                    </a:ext>
                  </a:extLst>
                </a:gridCol>
                <a:gridCol w="914859">
                  <a:extLst>
                    <a:ext uri="{9D8B030D-6E8A-4147-A177-3AD203B41FA5}">
                      <a16:colId xmlns:a16="http://schemas.microsoft.com/office/drawing/2014/main" val="3968251880"/>
                    </a:ext>
                  </a:extLst>
                </a:gridCol>
                <a:gridCol w="877520">
                  <a:extLst>
                    <a:ext uri="{9D8B030D-6E8A-4147-A177-3AD203B41FA5}">
                      <a16:colId xmlns:a16="http://schemas.microsoft.com/office/drawing/2014/main" val="3222599698"/>
                    </a:ext>
                  </a:extLst>
                </a:gridCol>
                <a:gridCol w="1521660">
                  <a:extLst>
                    <a:ext uri="{9D8B030D-6E8A-4147-A177-3AD203B41FA5}">
                      <a16:colId xmlns:a16="http://schemas.microsoft.com/office/drawing/2014/main" val="330076886"/>
                    </a:ext>
                  </a:extLst>
                </a:gridCol>
                <a:gridCol w="1166915">
                  <a:extLst>
                    <a:ext uri="{9D8B030D-6E8A-4147-A177-3AD203B41FA5}">
                      <a16:colId xmlns:a16="http://schemas.microsoft.com/office/drawing/2014/main" val="3904787367"/>
                    </a:ext>
                  </a:extLst>
                </a:gridCol>
              </a:tblGrid>
              <a:tr h="372904">
                <a:tc>
                  <a:txBody>
                    <a:bodyPr/>
                    <a:lstStyle/>
                    <a:p>
                      <a:pPr fontAlgn="b"/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Qty</a:t>
                      </a:r>
                      <a:endParaRPr lang="en-US" sz="1000" b="1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Description</a:t>
                      </a:r>
                      <a:endParaRPr lang="en-US" sz="1000" b="1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Functions</a:t>
                      </a:r>
                      <a:endParaRPr lang="en-US" sz="1000" b="1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Cost ($)</a:t>
                      </a:r>
                      <a:endParaRPr lang="en-US" sz="1000" b="1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Make or Purchase</a:t>
                      </a:r>
                      <a:endParaRPr lang="en-US" sz="1000" b="1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Primary Vendor</a:t>
                      </a:r>
                      <a:endParaRPr lang="en-US" sz="1000" b="1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Manufacturer</a:t>
                      </a:r>
                      <a:endParaRPr lang="en-US" sz="1000" b="1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Lead Time</a:t>
                      </a:r>
                      <a:endParaRPr lang="en-US" sz="1000" b="1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Part Status</a:t>
                      </a:r>
                      <a:endParaRPr lang="en-US" sz="1000" b="1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906162955"/>
                  </a:ext>
                </a:extLst>
              </a:tr>
              <a:tr h="30187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Hobbytown 40A ESC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4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Speed Controller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Control motor speed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55.99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Purchase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Hobby Town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Eflite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7 days 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Delivered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043378634"/>
                  </a:ext>
                </a:extLst>
              </a:tr>
              <a:tr h="23084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Gemfan 9045 3-Blade Prop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4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Propeller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Provide lift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15.98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Purchase 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GetFPV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Gemfan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7 days 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Delivered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631512773"/>
                  </a:ext>
                </a:extLst>
              </a:tr>
              <a:tr h="30187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Battery Charger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Battery Charger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Charge battery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52.37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Purchase 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Amazon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HTRC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6 days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Delivered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776264481"/>
                  </a:ext>
                </a:extLst>
              </a:tr>
              <a:tr h="37290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4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Battery Connector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Batter Connector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Connect battery to electronics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8.99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Purchase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Amazon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Elechawk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6 days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Delivered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95426611"/>
                  </a:ext>
                </a:extLst>
              </a:tr>
              <a:tr h="21308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5</a:t>
                      </a:r>
                      <a:endParaRPr lang="en-US" sz="1000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Socokin 6S Lipo Battery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LiPo Battery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Provide power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59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Purchase 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Amazon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Socokin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9 days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Delivered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4250193402"/>
                  </a:ext>
                </a:extLst>
              </a:tr>
              <a:tr h="21308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6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iFlight XING 2814 880KV Motor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4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Motor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Spin propeller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154.4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Purchase 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PilotsHQ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iFlight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3-14 days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Delivered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273218403"/>
                  </a:ext>
                </a:extLst>
              </a:tr>
              <a:tr h="37290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7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Holybro Pixhawk 6C,PM07 Power Module,M8N GPS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Power Management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Control Power FLow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359.99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Purchase 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GetFPV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Holybro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7-21 days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Delivered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233194279"/>
                  </a:ext>
                </a:extLst>
              </a:tr>
              <a:tr h="30187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8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Flysky FS-i6X 2.4GHz RC Trans/Receiver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Remote Control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Control drone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55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Purchase 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Amazon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Flysky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6 days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Delivered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752839109"/>
                  </a:ext>
                </a:extLst>
              </a:tr>
              <a:tr h="30187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9</a:t>
                      </a: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Bullet Connectors</a:t>
                      </a: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ESC Connections</a:t>
                      </a: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Connect wires</a:t>
                      </a: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7.99</a:t>
                      </a: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Purchase 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Amazon</a:t>
                      </a: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Bbrand</a:t>
                      </a: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10 days</a:t>
                      </a: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Delivered</a:t>
                      </a: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004625479"/>
                  </a:ext>
                </a:extLst>
              </a:tr>
              <a:tr h="30187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10</a:t>
                      </a: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Male EC5 to Female XT60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ESC Connection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Connect Charger to charger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8.99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Purchase 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Amazon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Fly RC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6 days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Delivered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070302947"/>
                  </a:ext>
                </a:extLst>
              </a:tr>
              <a:tr h="60375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11</a:t>
                      </a: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Soldering Iron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Tool for Wires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Solder wires together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42.99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Purchase 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Amazon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Guangzhou Yihua Electric Equipment Co.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5 business days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Delivered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488516657"/>
                  </a:ext>
                </a:extLst>
              </a:tr>
              <a:tr h="37290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12</a:t>
                      </a: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Solder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Material for Wiring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Solder wires together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7.99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Purchase 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Amazon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TOWOT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6 days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Delivered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602523187"/>
                  </a:ext>
                </a:extLst>
              </a:tr>
              <a:tr h="37290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13</a:t>
                      </a: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1/2" Rubber Leg Stoppers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Rubber cups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Protect Bottom of drone legs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3.99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Purchase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Amazon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Waxman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6 days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Delivered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644257825"/>
                  </a:ext>
                </a:extLst>
              </a:tr>
              <a:tr h="37290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14</a:t>
                      </a: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EC3 Female Connectors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ESC Connections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Connect ESC to power manage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9.99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Purchase 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Amazon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Nuofany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6 days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Delivered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354801126"/>
                  </a:ext>
                </a:extLst>
              </a:tr>
              <a:tr h="37290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15</a:t>
                      </a: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Solder Flux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Solder Connection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Provides proper conduction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>
                          <a:effectLst/>
                        </a:rPr>
                        <a:t>7.98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Purchase 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Amazon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Romeda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6 days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Delivered</a:t>
                      </a:r>
                      <a:endParaRPr lang="en-US" sz="1000">
                        <a:effectLst/>
                        <a:latin typeface="Verdana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99795460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654733C-A17E-3049-ACC4-B90C0EEBD24A}"/>
              </a:ext>
            </a:extLst>
          </p:cNvPr>
          <p:cNvSpPr txBox="1"/>
          <p:nvPr/>
        </p:nvSpPr>
        <p:spPr>
          <a:xfrm>
            <a:off x="10882562" y="974806"/>
            <a:ext cx="610001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/>
              <a:t>8</a:t>
            </a:r>
            <a:r>
              <a:rPr lang="en-US" sz="1800"/>
              <a:t>, </a:t>
            </a:r>
            <a:r>
              <a:rPr lang="en-US"/>
              <a:t>Jay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61268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713D29-88F7-4F6F-11DC-91B606B8B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Demonstration</a:t>
            </a:r>
            <a:endParaRPr lang="en-US"/>
          </a:p>
        </p:txBody>
      </p:sp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02F6B01A-A630-C0A8-1DF7-BC1844FC8E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4478694" y="2099285"/>
            <a:ext cx="7165910" cy="4030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CC2B67-C37A-5882-B9E7-EA5697780C74}"/>
              </a:ext>
            </a:extLst>
          </p:cNvPr>
          <p:cNvSpPr txBox="1"/>
          <p:nvPr/>
        </p:nvSpPr>
        <p:spPr>
          <a:xfrm>
            <a:off x="734007" y="2990789"/>
            <a:ext cx="31350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Currently 1 motor spinning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Need to solder other 3 and will hopefully behave the same with 2 spinning in opposite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Won’t reach 100% RPM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72D3A2-B89A-3A45-82EE-0CDFB91DDE54}"/>
              </a:ext>
            </a:extLst>
          </p:cNvPr>
          <p:cNvSpPr txBox="1"/>
          <p:nvPr/>
        </p:nvSpPr>
        <p:spPr>
          <a:xfrm>
            <a:off x="10822404" y="6392430"/>
            <a:ext cx="610001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/>
              <a:t>9</a:t>
            </a:r>
            <a:r>
              <a:rPr lang="en-US" sz="1800"/>
              <a:t>, </a:t>
            </a:r>
            <a:r>
              <a:rPr lang="en-US"/>
              <a:t>Tommy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8628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2">
  <a:themeElements>
    <a:clrScheme name="Custom 1">
      <a:dk1>
        <a:srgbClr val="003366"/>
      </a:dk1>
      <a:lt1>
        <a:sysClr val="window" lastClr="FFFFFF"/>
      </a:lt1>
      <a:dk2>
        <a:srgbClr val="B1541D"/>
      </a:dk2>
      <a:lt2>
        <a:srgbClr val="C3B8B2"/>
      </a:lt2>
      <a:accent1>
        <a:srgbClr val="F47722"/>
      </a:accent1>
      <a:accent2>
        <a:srgbClr val="FBB040"/>
      </a:accent2>
      <a:accent3>
        <a:srgbClr val="0066B3"/>
      </a:accent3>
      <a:accent4>
        <a:srgbClr val="009DDC"/>
      </a:accent4>
      <a:accent5>
        <a:srgbClr val="00ACA5"/>
      </a:accent5>
      <a:accent6>
        <a:srgbClr val="FFD200"/>
      </a:accent6>
      <a:hlink>
        <a:srgbClr val="2998E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9AB42F54-C6A5-494B-B78A-F5E43FF2FB87}" vid="{D417772E-4685-EF40-B8B1-FA1B90A2C32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D1538D582977418E672F2AA0BD329F" ma:contentTypeVersion="11" ma:contentTypeDescription="Create a new document." ma:contentTypeScope="" ma:versionID="5024f464269138faaedbcc4478f11947">
  <xsd:schema xmlns:xsd="http://www.w3.org/2001/XMLSchema" xmlns:xs="http://www.w3.org/2001/XMLSchema" xmlns:p="http://schemas.microsoft.com/office/2006/metadata/properties" xmlns:ns2="864be915-27d9-43a9-9f05-fef8ca23a2da" xmlns:ns3="8b0cfed2-d10c-4cf3-a2ed-e85666557061" targetNamespace="http://schemas.microsoft.com/office/2006/metadata/properties" ma:root="true" ma:fieldsID="a4b9f0877d4c5e509d20bedfcf0b0a92" ns2:_="" ns3:_="">
    <xsd:import namespace="864be915-27d9-43a9-9f05-fef8ca23a2da"/>
    <xsd:import namespace="8b0cfed2-d10c-4cf3-a2ed-e856665570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be915-27d9-43a9-9f05-fef8ca23a2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0cfed2-d10c-4cf3-a2ed-e8566655706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74324d6-5e20-4036-ba35-76af83b3fcbe}" ma:internalName="TaxCatchAll" ma:showField="CatchAllData" ma:web="8b0cfed2-d10c-4cf3-a2ed-e856665570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0cfed2-d10c-4cf3-a2ed-e85666557061" xsi:nil="true"/>
    <lcf76f155ced4ddcb4097134ff3c332f xmlns="864be915-27d9-43a9-9f05-fef8ca23a2d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567277-8784-4126-8E9F-7828BE65AA0F}">
  <ds:schemaRefs>
    <ds:schemaRef ds:uri="864be915-27d9-43a9-9f05-fef8ca23a2da"/>
    <ds:schemaRef ds:uri="8b0cfed2-d10c-4cf3-a2ed-e856665570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219AED5-3EEC-41C6-9114-94B601DEC5A4}">
  <ds:schemaRefs>
    <ds:schemaRef ds:uri="864be915-27d9-43a9-9f05-fef8ca23a2da"/>
    <ds:schemaRef ds:uri="8b0cfed2-d10c-4cf3-a2ed-e8566655706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0D591A6-826C-434B-9B4D-259FA42FBD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Theme2</vt:lpstr>
      <vt:lpstr>Boeing Drone: 33% Build Update</vt:lpstr>
      <vt:lpstr>Project Description</vt:lpstr>
      <vt:lpstr>Design Efforts</vt:lpstr>
      <vt:lpstr>Purchasing Plan 1/2</vt:lpstr>
      <vt:lpstr>Purchasing Plan 2/2</vt:lpstr>
      <vt:lpstr>Manufacturing Plan</vt:lpstr>
      <vt:lpstr>Bill of Materials (Printed Parts)</vt:lpstr>
      <vt:lpstr>Bill of Materials (Purchased Parts)</vt:lpstr>
      <vt:lpstr>Demonstration</vt:lpstr>
      <vt:lpstr>QGroundControl</vt:lpstr>
      <vt:lpstr>Gantt Chart (Current)</vt:lpstr>
      <vt:lpstr>Gantt Chart (Future)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Boeing Drone: 33% Build Update</dc:title>
  <dc:creator>Dante Anthony Faria</dc:creator>
  <cp:revision>12</cp:revision>
  <dcterms:created xsi:type="dcterms:W3CDTF">2023-02-16T21:47:17Z</dcterms:created>
  <dcterms:modified xsi:type="dcterms:W3CDTF">2023-02-17T22:35:39Z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0x01010094D1538D582977418E672F2AA0BD329F</vt:lpwstr>
  </property>
</Properties>
</file>